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0" r:id="rId5"/>
    <p:sldId id="279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vie Orchard" userId="401cb75f-e2b6-4372-8b68-5f8737a58603" providerId="ADAL" clId="{A4FA269E-413A-4555-B45D-E34F486B3F7F}"/>
    <pc:docChg chg="custSel modSld">
      <pc:chgData name="Evie Orchard" userId="401cb75f-e2b6-4372-8b68-5f8737a58603" providerId="ADAL" clId="{A4FA269E-413A-4555-B45D-E34F486B3F7F}" dt="2022-01-26T17:54:35.877" v="3" actId="1076"/>
      <pc:docMkLst>
        <pc:docMk/>
      </pc:docMkLst>
      <pc:sldChg chg="delSp modSp delAnim">
        <pc:chgData name="Evie Orchard" userId="401cb75f-e2b6-4372-8b68-5f8737a58603" providerId="ADAL" clId="{A4FA269E-413A-4555-B45D-E34F486B3F7F}" dt="2022-01-26T17:53:31.452" v="1" actId="1076"/>
        <pc:sldMkLst>
          <pc:docMk/>
          <pc:sldMk cId="1954403724" sldId="291"/>
        </pc:sldMkLst>
        <pc:picChg chg="mod">
          <ac:chgData name="Evie Orchard" userId="401cb75f-e2b6-4372-8b68-5f8737a58603" providerId="ADAL" clId="{A4FA269E-413A-4555-B45D-E34F486B3F7F}" dt="2022-01-26T17:53:31.452" v="1" actId="1076"/>
          <ac:picMkLst>
            <pc:docMk/>
            <pc:sldMk cId="1954403724" sldId="291"/>
            <ac:picMk id="3" creationId="{8E2FCD6E-E9D3-46DF-9378-481DE1794A66}"/>
          </ac:picMkLst>
        </pc:picChg>
        <pc:picChg chg="del">
          <ac:chgData name="Evie Orchard" userId="401cb75f-e2b6-4372-8b68-5f8737a58603" providerId="ADAL" clId="{A4FA269E-413A-4555-B45D-E34F486B3F7F}" dt="2022-01-26T17:53:21.091" v="0" actId="478"/>
          <ac:picMkLst>
            <pc:docMk/>
            <pc:sldMk cId="1954403724" sldId="291"/>
            <ac:picMk id="6" creationId="{6B67FCCF-CC0E-4437-8770-43C7E9692704}"/>
          </ac:picMkLst>
        </pc:picChg>
      </pc:sldChg>
      <pc:sldChg chg="delSp modSp delAnim">
        <pc:chgData name="Evie Orchard" userId="401cb75f-e2b6-4372-8b68-5f8737a58603" providerId="ADAL" clId="{A4FA269E-413A-4555-B45D-E34F486B3F7F}" dt="2022-01-26T17:54:35.877" v="3" actId="1076"/>
        <pc:sldMkLst>
          <pc:docMk/>
          <pc:sldMk cId="2044905624" sldId="306"/>
        </pc:sldMkLst>
        <pc:picChg chg="mod">
          <ac:chgData name="Evie Orchard" userId="401cb75f-e2b6-4372-8b68-5f8737a58603" providerId="ADAL" clId="{A4FA269E-413A-4555-B45D-E34F486B3F7F}" dt="2022-01-26T17:54:35.877" v="3" actId="1076"/>
          <ac:picMkLst>
            <pc:docMk/>
            <pc:sldMk cId="2044905624" sldId="306"/>
            <ac:picMk id="3" creationId="{97918218-1486-452E-9126-8F953F948E17}"/>
          </ac:picMkLst>
        </pc:picChg>
        <pc:picChg chg="del">
          <ac:chgData name="Evie Orchard" userId="401cb75f-e2b6-4372-8b68-5f8737a58603" providerId="ADAL" clId="{A4FA269E-413A-4555-B45D-E34F486B3F7F}" dt="2022-01-26T17:54:24.774" v="2" actId="478"/>
          <ac:picMkLst>
            <pc:docMk/>
            <pc:sldMk cId="2044905624" sldId="306"/>
            <ac:picMk id="6" creationId="{D2328D81-79DF-4BD1-8003-073CB277B08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7A327-644D-4D53-BB3D-73B8C678B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EDE5F3-E169-4E85-9DBC-B3BE67CCD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74E026-FF60-4BAB-9069-F709F8D0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294BA-81AE-4910-930F-F843BC715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16E2B8-7712-411E-8253-D658A8E01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94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107ED-1927-42AB-BC29-2CD369658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4440D-ED1D-494A-B80B-3423520F9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A4D980-5EF4-4D46-B692-C3BBA0EBC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2C971-1498-4E2A-B81C-BD6DF6E78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15E7D-7BB1-4F19-8FBA-CAB8144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697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955FE-57AC-46A6-B814-DDC4727DE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E6D33D-B26B-4351-A8B8-A6F3298462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D563F-6A16-4E57-8F5D-DD664E10B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6FFC0-7500-48EF-AA41-1CC8FD8B3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DB2E1-3BED-4288-A02A-750A6455E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54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94EB6-2B4F-45E9-B7C5-525309BB2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3C197-C546-4A4B-A925-48BAACE626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203B8C-C112-4EB8-86C5-B986BBCA38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89A365-473B-4BC3-A647-6E6980023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45195-F238-4380-B6A5-A558ADD01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DEA814-FAF5-4F71-BED3-00313042B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968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504CF-16D4-4851-ABD9-88A2AD628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637DE8-EE05-4C6F-9F2D-1F91707EBE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AE8368-E705-4E14-BC6E-EC97BEA2E9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DC19D-CA60-42DF-B1E0-19DC45DDCC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EF6230-49E5-4560-89B7-57D84D0251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E52876-6ACA-4778-B156-20FC510D4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003D55-7A2B-4141-8F4F-EFE247F67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F13A11-1358-4C16-84A1-B4A5E41A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335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1727-E2CA-4740-9B6C-1E750D354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A40178-5B08-4F6C-B250-66CA9B439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156B02-7C6B-44BC-BC4B-4301BFDD4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131D6B-3CD4-491A-A601-2C026A498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8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57F6AC-B62E-4AAF-9109-38385C3B8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F6E5E4-2CEA-437F-8019-2F735EB92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A310BC-1622-4781-A98C-7A35733B1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29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D40A-46E7-47D1-8411-877102402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A7F8C-8C7C-4AF6-95EB-6BADBDFD6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14C44-A55C-41A3-A40E-8C7F4225C3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7CA9E4-1C24-4B71-BA85-314233A36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5B587-B0B2-4661-BF5A-EF3B74EA9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E758AF-80A4-480E-9EC2-623D92ABD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616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6C991-13F6-422A-8FB3-0DB6DA2B3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AE9708-32CC-4769-AA91-9435973C94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E2B670-3F36-4326-9CF6-2087B6EBEE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9D815-18A2-4001-A421-835961F3E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03A70-221F-4388-B821-B3A975AEC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E1CEA-F143-4964-8A9B-81179B205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905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BF89D-FA87-4334-95ED-57771D603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A99C5-8679-464A-89EA-A8475AFB06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97EB9B-8205-47E4-96AE-1B52E8563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1F2AB-3D09-4AAD-8253-BE48756A2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A06CC-DC51-4408-A08D-040FB122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93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D4153F-9F09-49F0-9D25-2C991163E4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32244F-C1CF-4FE8-A96B-13E57F76A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18439-6875-400E-9B4D-6E3A26CB3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36A2C-B0F5-40BC-89BD-08206EF86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3A991C-9CBA-4068-AE95-62E6999B9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33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154688-651A-41EF-A548-20647399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04FBE5-38C2-46B0-A4DF-4F23C13A4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9D1D6-B809-4DB9-B208-18BAF20BA9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24435-FA88-4500-B797-47E2E24B324A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B98EF-A2FF-47B2-8440-0BD1D80DE3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35AE4-9D65-4D38-898F-B98B96C64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E7093-91DC-451D-AFD9-E2F6C4E34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36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C27E1-F90A-405D-A178-0E3BA6484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47185"/>
          </a:xfrm>
        </p:spPr>
        <p:txBody>
          <a:bodyPr>
            <a:normAutofit/>
          </a:bodyPr>
          <a:lstStyle/>
          <a:p>
            <a:pPr algn="ctr"/>
            <a:r>
              <a:rPr lang="en-US" sz="9600" dirty="0">
                <a:latin typeface="KG Miss Kindergarten" panose="02000000000000000000" pitchFamily="2" charset="0"/>
              </a:rPr>
              <a:t>Phase 3 </a:t>
            </a:r>
            <a:endParaRPr lang="en-GB" sz="9600" dirty="0"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173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9F121-7813-4ABB-A47A-429E56DBF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8C63FF-3F4C-462C-9300-A63401050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246" y="365125"/>
            <a:ext cx="4341567" cy="529800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F64427-2AEE-4C1B-AAD4-12393311B5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23241" y="47380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3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65DC3-7150-47C7-8AD1-EFB17145D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AECD5E-0971-4F51-8B5C-C8824B7A61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941" y="365125"/>
            <a:ext cx="4534799" cy="5573559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D9A13B-01ED-493F-94D5-D41F81EAA6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9047" y="5003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49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8BFD6-53A1-4307-85BB-6A7A5B312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85996E-8514-40D4-ABEF-8F30CBF92E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956" y="693174"/>
            <a:ext cx="4612088" cy="5799701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6EE653-5BCA-457F-855B-EE3CE34D58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46028" y="54754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20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CC802-C507-456D-90DB-C9B1472D2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B2A98F6-DD0C-46BE-813D-B85CF3E31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984" y="905898"/>
            <a:ext cx="4394075" cy="5514565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BA3F04-96E9-4082-A838-BE9D6BDCC4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51060" y="54647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12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A502D-DD56-4D32-9CEB-7F6D8BDA2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08E140B-BD85-4C37-ABD1-FD279CF790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596" y="1122961"/>
            <a:ext cx="4384707" cy="5369914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82D803D-AAA1-4885-A68A-DF5199EE40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23241" y="55639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60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BF0C4-E91E-4EBD-93D7-120A12374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AE6F4A-75CC-4764-ACFE-C4CBC7A1D9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298" y="1014985"/>
            <a:ext cx="4306528" cy="5372394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C405A8-E8FE-4084-BCAC-4DBDB26DF7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95422" y="55246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48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BF0C4-E91E-4EBD-93D7-120A12374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C405A8-E8FE-4084-BCAC-4DBDB26DF7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32507" y="6005512"/>
            <a:ext cx="487363" cy="487363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A8752E70-2EE1-4D13-A2B6-E6725F4D00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034" y="685092"/>
            <a:ext cx="4376473" cy="5320420"/>
          </a:xfrm>
        </p:spPr>
      </p:pic>
    </p:spTree>
    <p:extLst>
      <p:ext uri="{BB962C8B-B14F-4D97-AF65-F5344CB8AC3E}">
        <p14:creationId xmlns:p14="http://schemas.microsoft.com/office/powerpoint/2010/main" val="151274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1C15E-44D4-4A21-85DF-7B9698B70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2EF10A-D19B-45BB-8409-4562364FC3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136" y="858862"/>
            <a:ext cx="4314971" cy="5374789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DA7DED-782B-4B65-9AAE-7FADAB8C21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56093" y="528862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4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29CFA-C1A2-4406-846F-E80CB520D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9C48A6-6170-4668-B9CB-D58C0437E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803" y="365125"/>
            <a:ext cx="4821943" cy="5929205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ABA4F87-7B03-42DC-92E2-7848719FD9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52738" y="52984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5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4BA43-6B3E-4613-8139-553B8BB85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35A22B-E6ED-416D-8AE3-7C9659F116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601" y="1267465"/>
            <a:ext cx="4264779" cy="5225410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E2FCD6E-E9D3-46DF-9378-481DE1794A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88945" y="56077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0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1549F-2AEF-4EE0-8E70-CDC2A455E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842840-83F9-4019-99FB-577680D68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119" y="631123"/>
            <a:ext cx="4802829" cy="6033704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CF19125-115A-4DAA-B8C9-87B00DE46C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29719" y="57395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25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A47E7-32CE-4072-833B-B903082EC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23A010-CB2B-4692-B4B6-DE21F58FD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71" y="632051"/>
            <a:ext cx="4686309" cy="5860824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ABC7442-F10F-493B-8BCB-1BEAFF0804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83912" y="55639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51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C71F-9347-44E2-ADB2-F3116CA0D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C38BFE-6B93-43FA-84DF-C7F6AB9FCA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127" y="1054151"/>
            <a:ext cx="4286892" cy="5353229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E92AFB0-3695-4D47-BAFE-A9FBC7052E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08609" y="55601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16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E0A5D-1018-4867-BE00-48D0C3B6D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EA2ED9-7F74-4B9B-83B7-A3AFA80DF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577" y="1027905"/>
            <a:ext cx="4538558" cy="5569539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92BF250-1C2E-419A-B52E-54B678FBF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7874" y="55864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49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161B4-5C28-40FB-91A2-59576DD68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5C1896-EF0C-4243-BC5F-E46E3DB911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18" y="733416"/>
            <a:ext cx="4318093" cy="5389580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C323F0D-8F80-4134-BEA3-A286EBD4D0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6932" y="53082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7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C19BB-FF2C-4E77-B1EA-727F4603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799FC7-398B-42F7-B4F9-29C4FB640A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980" y="981047"/>
            <a:ext cx="4457773" cy="5511828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C676FE-263C-4C50-BAD6-508021E8B4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4415" y="55540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8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70AC5-12D0-4D1A-90F1-458BF1882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AD64F8-1816-4847-9BCD-9D5F46673C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297" y="1404673"/>
            <a:ext cx="4012238" cy="508820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BFD0FC-94AE-4B91-AE41-F03DC97E23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38106" y="551969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41699-7659-4583-8344-B3240BB89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9171BDA-2D30-419F-919D-72156F1EA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762" y="836001"/>
            <a:ext cx="4400561" cy="5478916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5D4EB9-F095-48F3-B97E-B6CACCF678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65925" y="53476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4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B8A6B-FB48-48F8-8F8E-6B5E08B85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5188D1-989C-4A97-AACA-3D04C6841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79" y="820759"/>
            <a:ext cx="4520147" cy="5630748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845850-92FD-45EF-90CD-72B66D273F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56092" y="554987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0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E76D9-ECE0-4E95-B444-69AF41E1E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9A9AC2-56A2-407E-8C98-F48394F5AF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909" y="1009170"/>
            <a:ext cx="4222967" cy="520385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A5428E-BDFF-451E-983C-52BD70D97D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64480" y="53188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81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D9358-A1C4-47BB-94EC-937BEE0C5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D46FB4-635E-45C2-A0BE-CBADD65B6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021" y="1002776"/>
            <a:ext cx="4273966" cy="5597377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AEAB2CC-3512-425F-A325-E3A487D4CE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85590" y="561154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5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F1AD1-05B9-41D8-A017-D4749A634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857F4A-AA7A-4B8E-B256-01CEE3B5A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495" y="1334737"/>
            <a:ext cx="4103995" cy="5158138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36340B-9214-41A9-9E47-D9FD5FF361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46260" y="568191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9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0FD9D-C43D-4FF5-AADD-5F7F31F1A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9C3FDF-909A-4422-B494-FD8FFD620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01" y="1220632"/>
            <a:ext cx="4087528" cy="4991403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587AC4-2AE9-4983-B774-A4C35B064F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5254" y="53936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79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62835-4907-42B8-BC0F-A85AA3106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AAB125-56AC-4718-BE36-03D85122C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036" y="631722"/>
            <a:ext cx="4698134" cy="5861153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E8F4467-1563-4611-A102-E8C6C97094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44583" y="55835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5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79F95-8F83-4EDF-AE5E-1048C9DE0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96C5F0-F901-437F-9CEC-1506C4E30D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189" y="1429134"/>
            <a:ext cx="4095822" cy="5063741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918218-1486-452E-9126-8F953F948E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6428" y="566225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905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1DE98-533E-43E2-925A-CC8860E5C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414945-3059-480C-A5BE-B8D76398D4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669" y="1027906"/>
            <a:ext cx="4397844" cy="5464969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FA59ECC-DE86-4844-AC92-1AC6145CFB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31396" y="56720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3" ma:contentTypeDescription="Create a new document." ma:contentTypeScope="" ma:versionID="27a6adb9fb53ae7f4bb839eee738b89d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d3e7648e3a4f0961dfe95d3530b2e55e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51D22A6-0BEE-4A0A-AF86-007C84948A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3F8013-4708-4897-835E-BB0FFFDD40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157354-3AE4-4BB1-90DC-0B6338FBCD09}">
  <ds:schemaRefs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  <ds:schemaRef ds:uri="3eff6c1d-1e82-4127-8df7-479d207db133"/>
    <ds:schemaRef ds:uri="a856ac22-db31-4f20-9019-91218979550f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</Words>
  <Application>Microsoft Office PowerPoint</Application>
  <PresentationFormat>Widescreen</PresentationFormat>
  <Paragraphs>1</Paragraphs>
  <Slides>27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KG Miss Kindergarten</vt:lpstr>
      <vt:lpstr>Office Theme</vt:lpstr>
      <vt:lpstr>Phase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Phase 3 </dc:title>
  <dc:creator>Evie Orchard</dc:creator>
  <cp:lastModifiedBy>Evie Orchard</cp:lastModifiedBy>
  <cp:revision>1</cp:revision>
  <dcterms:created xsi:type="dcterms:W3CDTF">2022-01-26T17:50:36Z</dcterms:created>
  <dcterms:modified xsi:type="dcterms:W3CDTF">2022-01-26T17:54:39Z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