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tCvpSPxRK0" TargetMode="External"/><Relationship Id="rId7" Type="http://schemas.openxmlformats.org/officeDocument/2006/relationships/hyperlink" Target="https://www.youtube.com/watch?v=71hqRT9U0w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nLfEW3SwpdI" TargetMode="External"/><Relationship Id="rId5" Type="http://schemas.openxmlformats.org/officeDocument/2006/relationships/hyperlink" Target="https://www.youtube.com/watch?v=e_04ZrNroTo" TargetMode="External"/><Relationship Id="rId4" Type="http://schemas.openxmlformats.org/officeDocument/2006/relationships/hyperlink" Target="https://www.youtube.com/watch?v=yCjJyiqpAu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=""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lvl="0" algn="ctr">
              <a:defRPr/>
            </a:pPr>
            <a:r>
              <a:rPr lang="en-GB" sz="1100" b="0" i="0" u="none" strike="noStrike" baseline="0" dirty="0">
                <a:solidFill>
                  <a:srgbClr val="000000"/>
                </a:solidFill>
                <a:latin typeface="KG Miss Kindergarten" panose="02000000000000000000" pitchFamily="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PROJECT PLACEMAT – I WONDER WHAT IS SPECIAL?</a:t>
            </a:r>
            <a:endParaRPr lang="en-GB" sz="20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43434" y="820580"/>
            <a:ext cx="6501206" cy="36686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dirty="0" smtClean="0">
                <a:solidFill>
                  <a:srgbClr val="FF0000"/>
                </a:solidFill>
                <a:latin typeface="KG Miss Kindergarten" panose="02000000000000000000" pitchFamily="2" charset="0"/>
              </a:rPr>
              <a:t>Sticky knowledge</a:t>
            </a:r>
            <a:endParaRPr lang="en-GB" sz="1300" b="1" i="0" u="none" strike="noStrike" baseline="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endParaRPr lang="en-GB" sz="13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I am special. I can tell you something that I enjoy, that I am good at and that I want to work 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my</a:t>
            </a:r>
            <a:r>
              <a:rPr lang="en-GB" sz="1300" dirty="0" smtClean="0">
                <a:solidFill>
                  <a:schemeClr val="tx1"/>
                </a:solidFill>
                <a:latin typeface="KG Miss Kindergarten" panose="02000000000000000000" pitchFamily="2" charset="0"/>
              </a:rPr>
              <a:t> family are special. I can talk about members of my family when looking at pictures.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I have lots of different feelings. I know when I feel sad, happy, excited or worried and can explain what makes me feel this way. I am beginning to understand how other people feel.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solidFill>
                  <a:schemeClr val="tx1"/>
                </a:solidFill>
                <a:latin typeface="KG Miss Kindergarten" panose="02000000000000000000" pitchFamily="2" charset="0"/>
              </a:rPr>
              <a:t>I know that rules are important.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and can talk about what I like and do not like. I know that other people don’t always have the same likes and dislikes as 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solidFill>
                  <a:schemeClr val="tx1"/>
                </a:solidFill>
                <a:latin typeface="KG Miss Kindergarten" panose="02000000000000000000" pitchFamily="2" charset="0"/>
              </a:rPr>
              <a:t>I can name my friends. I can say why I like my friend.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how to be a good friend and I can share toys with other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can talk about my experiences of familiar celebrations e.g. birthdays, Diwali, Chinese New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can say how I am similar or different to someone else in my class.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678F640-969A-4652-815E-CF82A836870C}"/>
              </a:ext>
            </a:extLst>
          </p:cNvPr>
          <p:cNvSpPr txBox="1"/>
          <p:nvPr/>
        </p:nvSpPr>
        <p:spPr>
          <a:xfrm>
            <a:off x="6856723" y="820578"/>
            <a:ext cx="2123440" cy="3668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Key Questions:</a:t>
            </a:r>
          </a:p>
          <a:p>
            <a:pPr algn="ctr"/>
            <a:endParaRPr lang="en-GB" sz="600" b="1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Why</a:t>
            </a:r>
            <a:r>
              <a:rPr lang="en-GB" sz="16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am I special?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Who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is special to 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How</a:t>
            </a:r>
            <a:r>
              <a:rPr lang="en-GB" sz="16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I feel?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I like? What do other people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 is harvest?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 makes a good friend?</a:t>
            </a:r>
            <a:endParaRPr lang="en-GB" sz="1600" i="0" u="none" strike="noStrike" baseline="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BDE72B42-4D38-4D20-B0CF-A614BE5E4714}"/>
              </a:ext>
            </a:extLst>
          </p:cNvPr>
          <p:cNvSpPr txBox="1"/>
          <p:nvPr/>
        </p:nvSpPr>
        <p:spPr>
          <a:xfrm>
            <a:off x="9147349" y="879606"/>
            <a:ext cx="2898886" cy="3609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The 5 C’s</a:t>
            </a:r>
          </a:p>
          <a:p>
            <a:pPr algn="ctr"/>
            <a:endParaRPr lang="en-GB" sz="13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Confidence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I am confident in my new setting</a:t>
            </a:r>
            <a:r>
              <a:rPr lang="en-GB" sz="1300" i="0" u="none" strike="noStrike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 and separating from my grown up.</a:t>
            </a:r>
            <a:endParaRPr lang="en-GB" sz="1300" b="1" i="0" u="none" strike="noStrike" baseline="0" dirty="0" smtClean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Cooperation – </a:t>
            </a:r>
            <a:r>
              <a:rPr lang="en-GB" sz="130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I work as part of a team in my class to follow rules and play with others.</a:t>
            </a:r>
            <a:endParaRPr lang="en-GB" sz="1300" b="1" dirty="0" smtClean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Courtesy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I am polite and remember to use my manners.</a:t>
            </a:r>
          </a:p>
          <a:p>
            <a:pPr algn="ctr"/>
            <a:r>
              <a:rPr lang="en-GB" sz="1300" b="1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Compassion – </a:t>
            </a:r>
            <a:r>
              <a:rPr lang="en-GB" sz="130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I think about how I make other people feel.</a:t>
            </a:r>
            <a:endParaRPr lang="en-GB" sz="1300" b="1" dirty="0" smtClean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Care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I am</a:t>
            </a:r>
            <a:r>
              <a:rPr lang="en-GB" sz="1300" i="0" u="none" strike="noStrike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 a good friend.</a:t>
            </a:r>
            <a:endParaRPr lang="en-GB" sz="1300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endParaRPr lang="en-GB" sz="9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9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43434" y="4641656"/>
            <a:ext cx="11946966" cy="482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 smtClean="0">
                <a:solidFill>
                  <a:schemeClr val="accent4">
                    <a:lumMod val="75000"/>
                  </a:schemeClr>
                </a:solidFill>
                <a:latin typeface="KG Miss Kindergarten" panose="02000000000000000000" pitchFamily="2" charset="0"/>
              </a:rPr>
              <a:t>Key texts</a:t>
            </a:r>
            <a:endParaRPr lang="en-GB" sz="2000" dirty="0">
              <a:solidFill>
                <a:schemeClr val="accent4">
                  <a:lumMod val="75000"/>
                </a:schemeClr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026" name="Picture 2" descr="Lulu&amp;#39;s First Day by Anna McQuinn, Rosalind Beardshaw | Waterston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65" y="5220820"/>
            <a:ext cx="1257299" cy="155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Rosie&amp;#39;s Walk by Pat Hutchin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1" t="2614" r="7977" b="6196"/>
          <a:stretch/>
        </p:blipFill>
        <p:spPr bwMode="auto">
          <a:xfrm>
            <a:off x="5836063" y="5473581"/>
            <a:ext cx="1397328" cy="113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The Colour Monster: Amazon.co.uk: Llenas, Anna: 9781787412736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566" y="5394982"/>
            <a:ext cx="1207670" cy="120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Once There Were Giants : Waddell, Martin, Dale, Penny: Amazon.co.uk: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341" y="5276930"/>
            <a:ext cx="1187707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air Love : Cherry, Matthew A, Harrison, Vashti: Amazon.co.uk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827" y="5295942"/>
            <a:ext cx="1369687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ere's Spot? : Hill, Eric: Amazon.co.uk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06" y="5276930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ttle Rabbit Foo Foo (All Join In Story Plays): Amazon.co.uk: Rosen,  Michael, French, Vivian, Robins, Arthur: 9781406343397: Book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749" y="5154872"/>
            <a:ext cx="1239509" cy="168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ake : Hendra, Sue, Linnet, Paul: Amazon.co.uk: Book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097" y="5276930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=""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PROJECT PLACEMAT – </a:t>
            </a:r>
            <a:r>
              <a:rPr lang="en-GB" sz="2000" dirty="0" smtClean="0">
                <a:solidFill>
                  <a:srgbClr val="000000"/>
                </a:solidFill>
                <a:latin typeface="KG Miss Kindergarten" panose="02000000000000000000" pitchFamily="2" charset="0"/>
              </a:rPr>
              <a:t>I WONDER WHAT IS SPECIAL?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F127653-BA62-4DC9-AB7F-2E90FAD2342E}"/>
              </a:ext>
            </a:extLst>
          </p:cNvPr>
          <p:cNvSpPr txBox="1"/>
          <p:nvPr/>
        </p:nvSpPr>
        <p:spPr>
          <a:xfrm>
            <a:off x="6618942" y="820580"/>
            <a:ext cx="5366870" cy="59310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Songs to practise at home each week:</a:t>
            </a:r>
          </a:p>
          <a:p>
            <a:pPr algn="ctr"/>
            <a:endParaRPr lang="en-GB" sz="1400" b="1" i="0" u="none" strike="noStrike" baseline="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1: </a:t>
            </a:r>
            <a:r>
              <a:rPr lang="en-GB" sz="1600" b="1" dirty="0" err="1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Roly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r>
              <a:rPr lang="en-GB" sz="1600" b="1" dirty="0">
                <a:solidFill>
                  <a:srgbClr val="0070C0"/>
                </a:solidFill>
                <a:latin typeface="KG Miss Kindergarten" panose="02000000000000000000" pitchFamily="2" charset="0"/>
              </a:rPr>
              <a:t>Poly 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3"/>
              </a:rPr>
              <a:t>https</a:t>
            </a: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3"/>
              </a:rPr>
              <a:t>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3"/>
              </a:rPr>
              <a:t>www.youtube.com/watch?v=7tCvpSPxRK0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2: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Twinkle, twinkle, little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star 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4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4"/>
              </a:rPr>
              <a:t>www.youtube.com/watch?v=yCjJyiqpAuU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3: The wheels on the bus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5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5"/>
              </a:rPr>
              <a:t>www.youtube.com/watch?v=e_04ZrNroTo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4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: 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One little blue fish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</a:rPr>
              <a:t>https://www.youtube.com/watch?v=Qi4AV2S4xA0</a:t>
            </a:r>
            <a:endParaRPr lang="en-GB" sz="160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5: T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ap your sticks 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6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6"/>
              </a:rPr>
              <a:t>www.youtube.com/watch?v=nLfEW3SwpdI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6: If you’re happy and you know it 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7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7"/>
              </a:rPr>
              <a:t>www.youtube.com/watch?v=71hqRT9U0wg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endParaRPr lang="en-GB" sz="1600" b="1" i="0" u="none" strike="noStrike" baseline="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just"/>
            <a:endParaRPr lang="en-GB" sz="16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43434" y="820579"/>
            <a:ext cx="6298006" cy="5931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Key Vocabulary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Special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something that is important to someone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Family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a group of people that</a:t>
            </a:r>
            <a:r>
              <a:rPr kumimoji="0" lang="en-GB" sz="160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are related and may live together.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Friend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a person that you like to play with, spend time with and trust.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Emotions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a strong feeling such as: happiness, sadness, anger, fear, calm, love</a:t>
            </a:r>
            <a:endParaRPr lang="en-GB" sz="1600" b="1" dirty="0" smtClean="0">
              <a:solidFill>
                <a:schemeClr val="accent6">
                  <a:lumMod val="75000"/>
                </a:schemeClr>
              </a:solidFill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Rules –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something that we</a:t>
            </a:r>
            <a:r>
              <a:rPr kumimoji="0" lang="en-GB" sz="160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follow to make the right choice and to keep ourselves safe</a:t>
            </a:r>
            <a:endParaRPr kumimoji="0" lang="en-GB" sz="1600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Enjoy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something that you like. It might make you feel happy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Dislike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something that you do not like. It might make you feel sad.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Share </a:t>
            </a:r>
            <a:r>
              <a:rPr kumimoji="0" lang="en-GB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– to let someone</a:t>
            </a:r>
            <a:r>
              <a:rPr kumimoji="0" lang="en-GB" sz="1600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 else have something or a part of something.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Taking turns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each do something or have something for a short time before swapping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Celebration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do something special or enjoyable for an important event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Similar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being almost, but not exactly, the same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Different –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not being the same </a:t>
            </a:r>
            <a:endParaRPr lang="en-GB" sz="1600" b="1" dirty="0" smtClean="0">
              <a:solidFill>
                <a:schemeClr val="accent6">
                  <a:lumMod val="75000"/>
                </a:schemeClr>
              </a:solidFill>
              <a:latin typeface="KG Miss Kindergarten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srgbClr val="FFC000">
                  <a:lumMod val="75000"/>
                </a:srgbClr>
              </a:solidFill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7198E-5F58-4A49-BEBC-F89F768D1E94}">
  <ds:schemaRefs>
    <ds:schemaRef ds:uri="http://schemas.microsoft.com/office/infopath/2007/PartnerControls"/>
    <ds:schemaRef ds:uri="http://purl.org/dc/terms/"/>
    <ds:schemaRef ds:uri="http://purl.org/dc/dcmitype/"/>
    <ds:schemaRef ds:uri="3eff6c1d-1e82-4127-8df7-479d207db133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a856ac22-db31-4f20-9019-91218979550f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B61F641-81FE-4BAB-A560-AF7EFF1731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565</Words>
  <Application>Microsoft Office PowerPoint</Application>
  <PresentationFormat>Widescreen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Beth Moss</cp:lastModifiedBy>
  <cp:revision>13</cp:revision>
  <dcterms:created xsi:type="dcterms:W3CDTF">2021-09-04T12:05:16Z</dcterms:created>
  <dcterms:modified xsi:type="dcterms:W3CDTF">2022-09-02T12:58:55Z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  <property fmtid="{D5CDD505-2E9C-101B-9397-08002B2CF9AE}" pid="3" name="MediaServiceImageTags">
    <vt:lpwstr/>
  </property>
</Properties>
</file>