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F7F31C-239F-40B7-BE47-29ED88316B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98D47F4-DE6A-4325-9D92-D14E6A26C5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E2A871D-18A1-40EB-812A-B6828038B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D704647-CDD4-4A72-B151-FC86FA5A3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53A1AB0-A574-4416-A6A6-97222F8F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761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29EBBA-2285-4179-A78C-EFF2790F5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C7EBACA-2329-4F05-9DBF-FE337F32A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C3832A6-131F-4DE8-9019-5C80A0094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4A5D100-5DB3-40F9-BA75-85C7BD656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5A9AA24-76D3-43D1-9810-0A1B360D9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701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90B8E7-D6D1-4AE1-832B-7533597A7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0A7E993-B91A-4DC8-9F97-B9B04CEDC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84668E8-CA06-41D9-B90E-50C5D96D9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8C51B5A-8EDB-4956-9185-D7716091B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02708F5-3715-4323-91FC-ED773AFFA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784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FA803AF-27EC-417D-BE68-6EEA93A33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44907CF-E24B-4830-AAEE-B4901F1CEF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40E6C0C-AE86-45EB-AF86-CF4CBDA166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DCF96FD-53ED-49AB-B8EE-7C9EF9A40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7600F6C-8FBE-4C95-AD67-5C8AD4882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2CA20B4-8459-4550-A051-0F72AC768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758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7964EF-BD55-4692-AD9C-49366FF64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B7ABCC8-92E3-40A2-AD02-CBC427C562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07752F8-98EC-401F-AAE8-6428C5879E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312F19E-08D9-4D6C-8B64-16C8661DE7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480618F9-B395-4C04-8FD9-A8EE4E9CAC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766D4CB-7B3A-4F3B-86A8-ED31119C5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43A7B2FD-0A34-4084-82E1-512F4216B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BE1264C-F2A8-46EF-A8B7-9CC945C3F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095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C978908-5932-4ECE-BF6F-2E53801AC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EBDBC18-FD65-4141-B555-958999657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9EB1BB0-E9FA-4169-8C12-B6A700856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EA25FC6-DCE7-4EE1-A390-D20AB610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139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C512666D-7909-4B3A-BC71-F8DC6B5A9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5B0D770C-6AB9-4E79-845B-49723B2EF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2A3B6E4-CDD6-4A2C-A2F6-E8554956A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144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D828C5D-E499-49A8-A15C-785D31C34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A5E0FA3-8025-428C-989C-A68B06CD9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FF13CC6-CBB7-4209-A905-27ABAFEABE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764B980-53A1-460B-8550-185F082E1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AED5856-E508-45BF-9BD8-BBA20364C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CDACCAE-908C-42C9-8440-BAE24FF28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693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927EBC-3ED0-4C54-BA8F-FD16FCD65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18CEEFF-A8F7-42D7-9E26-338414FD42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802D967-6D6F-480E-9E65-195477229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8025FF5-C082-4858-A675-72F5BD2B5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06477B8-311B-47FA-B368-3DD43F9D1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D42E7C9-ED85-4B8E-B2C2-DCBC942BF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255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DF2669-D129-4AEB-88B9-1F960CE8F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5D72802D-E62B-4838-AB6B-59961F58A5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CE5433D-1B24-4792-B8DC-7DAADC6EA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2BD2839-4154-483A-8DBB-C97BB1AAD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1199E90-B0A6-4209-B226-6A892E068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938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2B6BBF3-5942-484A-B4DD-0CAF12A06B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BBC0924-CF91-47DE-8C2C-821956C853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C6BE88E-6CD0-4387-88E9-2D5A24F05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ACCC94A-71B4-4885-8764-E0ADCE878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04B1619-ECC1-4C93-98DA-3F8F9334D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76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1BA9E5D-C8BD-4DFA-AE2A-D8D80244F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9CBF861-F6FC-4265-9013-FBAEDC503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22345AD-1A7A-4923-B9AE-65865FAC8E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ACAFA-9719-43F1-BACF-C82CD063C76B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57449E5-8FEC-4F4F-9558-39C1D6940B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404DDD6-E3F2-42EB-AA4F-B28F1E6719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483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-mi79hRcSXI" TargetMode="External"/><Relationship Id="rId3" Type="http://schemas.openxmlformats.org/officeDocument/2006/relationships/hyperlink" Target="https://www.youtube.com/watch?v=VdK4XhDQ-a0" TargetMode="External"/><Relationship Id="rId7" Type="http://schemas.openxmlformats.org/officeDocument/2006/relationships/hyperlink" Target="https://www.youtube.com/watch?v=WwdxJnAA6CI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7iIRpmxkmGE" TargetMode="External"/><Relationship Id="rId5" Type="http://schemas.openxmlformats.org/officeDocument/2006/relationships/hyperlink" Target="https://www.youtube.com/watch?v=by5sTzh67fU" TargetMode="External"/><Relationship Id="rId4" Type="http://schemas.openxmlformats.org/officeDocument/2006/relationships/hyperlink" Target="https://www.youtube.com/watch?v=gM7uO4WyE-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1">
                <a:lumMod val="5000"/>
                <a:lumOff val="95000"/>
              </a:schemeClr>
            </a:gs>
            <a:gs pos="78000">
              <a:srgbClr val="FF7171"/>
            </a:gs>
            <a:gs pos="100000">
              <a:srgbClr val="FF00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2132" y="20367"/>
            <a:ext cx="776396" cy="8002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602009F-C95F-47CC-97B7-34705502A03A}"/>
              </a:ext>
            </a:extLst>
          </p:cNvPr>
          <p:cNvSpPr txBox="1"/>
          <p:nvPr/>
        </p:nvSpPr>
        <p:spPr>
          <a:xfrm>
            <a:off x="143434" y="185303"/>
            <a:ext cx="11073206" cy="48287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txBody>
          <a:bodyPr wrap="square" anchor="ctr">
            <a:normAutofit/>
          </a:bodyPr>
          <a:lstStyle/>
          <a:p>
            <a:pPr lvl="0" algn="ctr">
              <a:defRPr/>
            </a:pPr>
            <a:r>
              <a:rPr lang="en-GB" sz="1100" b="0" i="0" u="none" strike="noStrike" baseline="0" dirty="0">
                <a:solidFill>
                  <a:srgbClr val="000000"/>
                </a:solidFill>
                <a:latin typeface="KG Miss Kindergarten" panose="02000000000000000000" pitchFamily="2" charset="0"/>
              </a:rPr>
              <a:t> </a:t>
            </a:r>
            <a:r>
              <a:rPr lang="en-GB" sz="2000" dirty="0">
                <a:solidFill>
                  <a:srgbClr val="000000"/>
                </a:solidFill>
                <a:latin typeface="KG Miss Kindergarten" panose="02000000000000000000" pitchFamily="2" charset="0"/>
              </a:rPr>
              <a:t>PROJECT PLACEMAT – I WONDER </a:t>
            </a:r>
            <a:r>
              <a:rPr lang="en-GB" sz="2000" dirty="0" smtClean="0">
                <a:solidFill>
                  <a:srgbClr val="000000"/>
                </a:solidFill>
                <a:latin typeface="KG Miss Kindergarten" panose="02000000000000000000" pitchFamily="2" charset="0"/>
              </a:rPr>
              <a:t>HOW THINGS WORK?</a:t>
            </a:r>
            <a:endParaRPr lang="en-GB" sz="2000" dirty="0">
              <a:solidFill>
                <a:prstClr val="black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00D1603-F74D-4D8E-9A43-8BFA4EAE24A3}"/>
              </a:ext>
            </a:extLst>
          </p:cNvPr>
          <p:cNvSpPr txBox="1"/>
          <p:nvPr/>
        </p:nvSpPr>
        <p:spPr>
          <a:xfrm>
            <a:off x="143434" y="820580"/>
            <a:ext cx="6501206" cy="373358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300" b="1" dirty="0" smtClean="0">
                <a:solidFill>
                  <a:srgbClr val="FF0000"/>
                </a:solidFill>
                <a:latin typeface="KG Miss Kindergarten" panose="02000000000000000000" pitchFamily="2" charset="0"/>
              </a:rPr>
              <a:t>Sticky knowledge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where I live.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there are different types of houses and homes.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there are lots of different materials and I can name some of them.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things work in different ways e.g. pushing, pulling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some things happened a long time ago, before I was born.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some materials can be recycled.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why things melt and freeze.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some things float and some things sink.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can describe how materials feel.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some materials are strong and some are weak.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some people celebrate Chinese New Year and can talk about some ways that people celebrate.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understand that other people might not live in a house like me.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678F640-969A-4652-815E-CF82A836870C}"/>
              </a:ext>
            </a:extLst>
          </p:cNvPr>
          <p:cNvSpPr txBox="1"/>
          <p:nvPr/>
        </p:nvSpPr>
        <p:spPr>
          <a:xfrm>
            <a:off x="6856723" y="820578"/>
            <a:ext cx="2123440" cy="36686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3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Key Questions:</a:t>
            </a:r>
          </a:p>
          <a:p>
            <a:pPr algn="ctr"/>
            <a:endParaRPr lang="en-GB" sz="1300" b="1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Where do I live?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How</a:t>
            </a:r>
            <a:r>
              <a:rPr lang="en-GB" sz="1300" i="0" u="none" strike="noStrike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do toys work?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Ho</a:t>
            </a:r>
            <a:r>
              <a:rPr lang="en-GB" sz="13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 do houses stay up?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What</a:t>
            </a:r>
            <a:r>
              <a:rPr lang="en-GB" sz="1300" i="0" u="none" strike="noStrike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are houses made of?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What</a:t>
            </a:r>
            <a:r>
              <a:rPr lang="en-GB" sz="13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floats and sinks?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Why</a:t>
            </a:r>
            <a:r>
              <a:rPr lang="en-GB" sz="1300" i="0" u="none" strike="noStrike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do things melt and freeze?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How</a:t>
            </a:r>
            <a:r>
              <a:rPr lang="en-GB" sz="13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do people celebrate Chinese New Year?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How</a:t>
            </a:r>
            <a:r>
              <a:rPr lang="en-GB" sz="1300" i="0" u="none" strike="noStrike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do other people live?</a:t>
            </a:r>
            <a:endParaRPr lang="en-GB" sz="1300" i="0" u="none" strike="noStrike" baseline="0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DE72B42-4D38-4D20-B0CF-A614BE5E4714}"/>
              </a:ext>
            </a:extLst>
          </p:cNvPr>
          <p:cNvSpPr txBox="1"/>
          <p:nvPr/>
        </p:nvSpPr>
        <p:spPr>
          <a:xfrm>
            <a:off x="9147349" y="879606"/>
            <a:ext cx="2898886" cy="360964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300" b="1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The 5 C’s</a:t>
            </a:r>
          </a:p>
          <a:p>
            <a:pPr algn="ctr"/>
            <a:endParaRPr lang="en-GB" sz="1300" b="1" dirty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300" b="1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Confidence – </a:t>
            </a:r>
            <a:r>
              <a:rPr lang="en-GB" sz="1300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sharing own experiences with others – show and tell</a:t>
            </a:r>
          </a:p>
          <a:p>
            <a:pPr algn="ctr"/>
            <a:r>
              <a:rPr lang="en-GB" sz="1300" b="1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Cooperation – </a:t>
            </a:r>
            <a:r>
              <a:rPr lang="en-GB" sz="130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working together to build structures and complete experiments</a:t>
            </a:r>
          </a:p>
          <a:p>
            <a:pPr algn="ctr"/>
            <a:r>
              <a:rPr lang="en-GB" sz="1300" b="1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Courtesy – </a:t>
            </a:r>
            <a:r>
              <a:rPr lang="en-GB" sz="1300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understanding and respecting how others live</a:t>
            </a:r>
          </a:p>
          <a:p>
            <a:pPr algn="ctr"/>
            <a:r>
              <a:rPr lang="en-GB" sz="1300" b="1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Compassion – </a:t>
            </a:r>
            <a:r>
              <a:rPr lang="en-GB" sz="130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understanding homelessness</a:t>
            </a:r>
          </a:p>
          <a:p>
            <a:pPr algn="ctr"/>
            <a:r>
              <a:rPr lang="en-GB" sz="1300" b="1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Care – </a:t>
            </a:r>
            <a:r>
              <a:rPr lang="en-GB" sz="1300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caring</a:t>
            </a:r>
            <a:r>
              <a:rPr lang="en-GB" sz="1300" i="0" u="none" strike="noStrike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 for our environment and others</a:t>
            </a:r>
            <a:endParaRPr lang="en-GB" sz="1300" i="0" u="none" strike="noStrike" baseline="0" dirty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endParaRPr lang="en-GB" sz="9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900" dirty="0">
              <a:solidFill>
                <a:schemeClr val="tx1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B6EE953-4055-4FEA-9043-CD383C096F48}"/>
              </a:ext>
            </a:extLst>
          </p:cNvPr>
          <p:cNvSpPr txBox="1"/>
          <p:nvPr/>
        </p:nvSpPr>
        <p:spPr>
          <a:xfrm>
            <a:off x="143434" y="4641656"/>
            <a:ext cx="11946966" cy="4828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000" b="1" i="0" u="none" strike="noStrike" baseline="0" dirty="0" smtClean="0">
                <a:solidFill>
                  <a:schemeClr val="accent4">
                    <a:lumMod val="75000"/>
                  </a:schemeClr>
                </a:solidFill>
                <a:latin typeface="KG Miss Kindergarten" panose="02000000000000000000" pitchFamily="2" charset="0"/>
              </a:rPr>
              <a:t>NELI Key </a:t>
            </a:r>
            <a:r>
              <a:rPr lang="en-GB" sz="2000" b="1" i="0" u="none" strike="noStrike" baseline="0" dirty="0" smtClean="0">
                <a:solidFill>
                  <a:schemeClr val="accent4">
                    <a:lumMod val="75000"/>
                  </a:schemeClr>
                </a:solidFill>
                <a:latin typeface="KG Miss Kindergarten" panose="02000000000000000000" pitchFamily="2" charset="0"/>
              </a:rPr>
              <a:t>texts</a:t>
            </a:r>
            <a:endParaRPr lang="en-GB" sz="2000" dirty="0">
              <a:solidFill>
                <a:schemeClr val="accent4">
                  <a:lumMod val="75000"/>
                </a:schemeClr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3" name="AutoShape 10" descr="data:image/png;base64,iVBORw0KGgoAAAANSUhEUgAAAgAAAAEiCAMAAAC4KppoAAAAdVBMVEUAAAD/ACL/ACL/ACL/ACD/ACL/ACT/ACH/ACH/ACL/ACL/ACL/ACL/ACL/ACL/ACL/ACD/ACD/ACL/ACP/ACD/ACD/ACH/ACD/ACH/ACH/ACD/ACD/ACH/ACD/ACD/ACD/ACP/ACX/ACD/ACP/ACP/ACH/ACACbw64AAAAJ3RSTlMAkP/PIH9AoN+P73Dfb2CAMBCfv0Bgv4/PH1Bfr09/P68wb19QsC+pqgrJAAAhA0lEQVR4Aezc14KbMBCFYe1Z2RZyoRhjAmx5/5dMx+lha8rM/135/hxTpEHBtytdx+AT4mq9kZSKnCiBO9vruNNF2h8KTyVAKSV9K1fBCdQb/QQ3Ajca/VQ6VsEBHDTzeBFAzPq11AbYdsr6nS7AtK0WNAF21VcSDXArHrNEA9yKO0k0wK+dRAMcu5JoAPnTAJ/qox7nHGBI7PVYbwIMP/8vS0OA4/ylHAMc5y+lMcBn/rMmBvjMf1aG/xvqXqIB5E8DyP+ptsEn7v+zMfyfUO30ItpgDNN/DpaEUOrxXI6Ls/27LNUBfv7/TIs7mP6W5fkAVHoEczNCqLJeXh/D/wHbrAWG3wWwPkry2gCsd3oEGsDbH+sB5P8IU4DV/BkPYPWHBrD6s+wmGMb0B7PCDr7+ZkbIoo1eHQ0gfx4FyZ9rAPnTAPKXhgA/C4Azzpcnf/YGyZ+9wX/IoGXsDdoVs56BWWE2AP7nT4dRPzN/Phvk8/9n6gP+5QUgHgPIn30h8udBkOOfaQDHP9MA3v95DjBinbWMjSGzTvrnpCq4RP6MB5A/dwHypwHkL/V1gJEPADlIivkP1gNY/+FcaeY/GBBh/oMzZS1d/xkQ4fh/HgN4/+dzEd7/X8/ZVwO4/3MR4P2Pb8Z4/+Nd4BVNegYWhZn/ZlCU/P/XQ4RQL+fPihDPf0wJkj8zYkbXf7rsuQHkn8esZVaXBMlf+6MWMSdqN//bUgsYELGc/3mjR2BSmP0/tgXI38q2APlPZ9cN4P5fcg3wPP/RRclvA9j/76pGfhvA/m+2kX9un9QA8peRt4CpuKUBj3QlKQ8b2XC72tKARyklddVRVhT1YxtA/udhJzu259XuMQ0g/xR3sqSsY//gBpD/tK8n2bItquKBDSB/3cVrWVNMdfewBpB/s+5lzzlUtw9pAPn3B5lUDvUNDfi9k+YBQItWQ9wtTYiQv2XbpqUBvzHIumIfexrwK1WWWTeXN4CKa8AvxCy70iX3dswW5wQZAFzQzw3ob1tWhf3lL6X9pI+6w42rBpD/rO3ma39NA77XTTIvzxuch8DO0Hf2RZZ9aV4LvrlcA8aA9+qV0l0n83JV6INuqIZm0gdDCNiO/TSuszw0YKMP+q4dQs8RIp+URa8i3MuDPPT6KI3jzVcHSDAAVMqH3PZzFericwPIX+OVvMhVp49SO245QOJT/l0pP/J+XhPcjHHnfVtgKynfneRK211+7Z1vC3xMvik1c3YN0Fg02fOCUCVJXSF3hmZ+F2j2+mD0OwBwPsmhMmZ9kIdV4bYBn5+A5FJaZUlSGmLcSdKZDUBf0kEfpVjFLEkN+b9j7/772vaRBI5PPpWJPJFjSRhFZwtT8mXv+T/Ee5WWACW9mF1wTLbv/1p+MxMsjaTRmWTOwlYOAOuH8YxLg39vABpazkQVANuF8WzjgL8dwMerEtacya8MMJ3R/7KFoTULEX0MZ/t21GcAbC8bAO3lv8SKhbBNGs+YkPbXF1bf9f9Ni8MtS7E785+ksuaR9oPJs2fA3/iPyZ95UOKeMsDLlnkz4G/87XZYwLRk91QTDLt5M+DvFfC7ZRQmEj81YQTQQS5aP96zDLuFnE3MmcNT4PLXBv3uyi21h3/HeVQjj7Qbai48A8xOHAuQmk7e2jAjB0AE1NRPGdCUy84AU4cV56d738sxmfnsEkB0gDb8ZPuwvuQMMMk7zs+adpDjRuZT85Z6ueB1AZO6ZcR/E+VPRs47F7BGbi51Nhhy51iA6HOQP6qZTzHKk7bmUTblzl3kcYGQe8f5KbYE+X8UZqNDv+VJ63hk+64DSBcX/ypzfnFFXNBK9XWqeRL5yQYZ9fI2iZWxcH65ZVzUXiUNHKTMo3/EbwA2ckHW44rzy42zC9ut1iUOasej2PsRoLug+O9azs9GillYwzrrHQdZn75RMyqouZj4swS2wQaZomM+xTsO6ngYB9QfPRX4G/9eqyDTbJjPP145yIVHSSS6S8mAdilHMUYjU40zJoAYd2Qc4MXoB54d/xv/wijvMDIXa15+Ne3c4b89l5ABDyyCMoosNQNSqF9m6k9ZpP64DPi7AWgQWWgGaFXl+8wbnUg+lgF/rwBIO97tTmSpGRDGYXR67MBIMOPbDPgbf3aO91Ivi82ATpq6y5XjoK4BUG/kX79nwN/4N3XmXSyQ5d9RMwvXqE3JOJ5oF3k0fO2nQM+7OKYYjeNdbIRdWHQFQzsHtss8UbPm0W3o+LIZ4JV3sL3jhKhQmsi7Zfl3FeahMOYtB9YkHsVmA5DNpcefPnNCzGAjeZ4BwOyLw9bmUXlivfJoL50DrLnwDhDxmhNiAi2O93JqvspB9l3neJI2/NR5SYA1Fx3/MXKKg9JtEu+0W/dfp5VJGziItxGwznqpAKy54PjrhgmSb6pr3seuh6/UzCZ75UkrEXBYI/6rPQWC4+PF0Ha8U86D/Kc8M6odB60kAKyXWwVskK8i8/Fs09rC+5Tk5T/XK+cxeB5Zb6ovNRtc7yo+mjZxaHmnEuQjdMzjn62SzJoDfwOAVt5vvlAGtHHNdLlwgs2g+z7VvNNePsidYxbFAcqB+s4BkPZ9/WXqAa19YDrrM6dl77/xDtGB3n39tobqTQHgewjui8wFWlrHdDFzWgk+v3e5yHr5QJ7zOIwES+g4ZMDlLABpzQTZeC1Mt8tgjQ/ygTacyWbLoyTjV8gAr9OXa2NDHzktNd4BZKapP2U7Zc2ZDJFHG9ksvxxgHOTMJDG4fcsJCXJnXHznqDLt5cONzCQDTeaJVumwOJyAeCEFQOvz2HJaCWGVgaxMElsolffy4bY6XwLsTM3BbgRAfW8c0F5EAdD6st9wgoW0N6UApTDNNYy+yUE+3nfmYwscdIfHf7PoU4MFrGeSHNp9y2lpkOoK0KhMlL2EbOZb4Z6BmvKUAUaX20CkBdu7qW1aRsNpeQzdCgDLRDGIlH6WPQ7zHyG04f4GUL/Q+DMok/i2GDclT0IVeaRMU0SkHUQuLQOMAyAbWepO4Z7p9g/Wu1ORhGyk6t9/zuZqlE/jHefRGgdkTSLjIqcCRpls3EzrF3QX7jvHe6ReQtld5F0nnVHI3sVglpgBxkFhmtHnTjlJb6UJjnfQuutlky/pthutedI2DnZG2yjj8qYCGXaFSUaTveMk68WbzGQl2yoOsrLmou670vK6KBy37ERq0E4WZA22ZZLskymcFsOmy0wWV9rnlbnKZpZy93x2nidDDcRb9VeyBowsxgpszSS2c37NaUW2nTJZieR98dclzDzenUFSftmsgWHMnYQM1stCbMH2U+Ofu8xpUXrvmCyv2JkuxPESzzxrxZNhDWxGHcQsqInQGtQ3TJFNHlpOy2YTM5PlirqEcJj/X9ZT4GV5rauBbsSYDrD3Zil3gFWOCaL5Nt5wkjZhs8vT6z82UhUj7V5mUzGnQ9UMtRGyGW0XPKA6LKMFjCoTRHFje+IC1wxE8WMBIK6nTZVKY6QdL7fzlTzwRAEbvlvjvVtCY/H+HeM/aXctxyk/2RqSl7gCps4sM5Qwc/xFsjITC77moCgk73KQjh/asxeAdMsU1m+smRDMnTFm/atiyAQVxF/13zn5LTNSsvJLpVDdE0XOf+20cUBsmeKuz6Zw0hhuhgd+iEanbQAuIv0ocys1c9LevTxIF2viNmzOnAHBTe/ssPPJrDnGJp5lczM+OKqM9Y6T1Ck7EenlDJS5JEg+FF7YbbXcyr/OmwEFcMoUu975a46xFS/0ptkCt45KOSnVShEJg5zDfe2YjX15y3VxEPs6X0k5Zwa0kJreMYH3eXAcYxue6Z0vA1Dy5P1/2chVMXIePfOJRmT98nmwqWATMj8kI/NrEztpmWI0WilHVTxTH6J3qMNGXtDCMdpDFDHFy5n4jhm1tUkvtgjpsCaFkIB/NlZmZ9IK49O0+LvaTdoA2BlHzI5X7259c6u8VTl7J2JSkHO5326V+dhoxpfbA4aapgmOUcREmd01aasTC1mN4yQN0l99p2wLr9/dm+Y7bw3XpCA+GTkjn5iR9vJ8txDYLjME77w8SIoyr/ANvfvOBNm7oXCSvQs+wig1MfHCeNOteEPvrtmJXGUj53QvG2bUdl3kkZoNJFMq7z1KNLqTWRlNpp24n3FoOeZVpU876YOj7FZExwtWZMMRliRyE+Xckk3Mx1qz5pFt19CakvvNDfA/G3YyI+9uu+tp8d8O7enWYLp/3ACYnUMzL2W54ShrwqrI2ZkoW2U+6tf8tAJsSMXLCHfi6GYtAe6/MUV/099zVFrzzIfm1oEeXes/Sr/fRWvk/ExlKuazd13iJ6sQvRuN7F2QGmtkJg9KvGeK2O7vLb9TcHV5ldabDmxd+J2tOc70qxJkEaKpmU9V+zWPUudgMNXQBxNkC0nmcZWxnWMKN94rb8TfCsDWtP01dtvwSk7kNUfZra+skWUw2lWOuVhzK+OLK6f6fmW9iFzNtkcogDXXTKIPjiMqG3k2ermrsMY4Xkot+qf64d2q0UGWwvTywGzyc00w96DmZrcPYQjO1a6Vz9dl6n7FBMUrfxB5Voz3906b3+Jva2ylHGOHttZRlqRxibnY0PnMo7RVbFf1Dw/mXkQ67CCf7Zq9r5jAdnXDadaYfQvX1W/xr1zuOCqbDHtZluSVuSSpto6fClCsiyaISFDo5FP1CrZMi3/y7vTr3wbpNpATr9juNt27P2WMY5SF2f7TF+ayk/rW8ShHHjUiRoyD3MonGmpKxSSdG/LxzX/2dXWz7x1kx0vqQ9v8Mf6qURbHi2EmhVbEZB5Z5Qc1prm/55P3Cd5kqL8zRZX2a95wv136Y/3x43a93w8Vx9jOFJyXJWocc9kFs408UgcotvGjLXxq/wDDZGOOa47JjXtVzdtdOTR/45XoGzk+f0jdtiXeyTKZwjzqXMx6qPkhjQ5ss7ZGRnTYft50sGuZalzHbxxhmz6/jL9sK9g5yytpMGHLMUXCiiiLFe4cs3CdDakoP3TGAUPKQUbaq89qJheua8c09m5lW46w3/eRAzUybDO2y7ySu6rzyhF2MI4oSxYKszDfYkhDzQ++d6C9y8HUtO5zMiBkptK+tQ3HNE3Ls1G2rtUYWl6Lqf5D/Lvxmp0s3MgcVLUVCSOPKge1ybGTRAGw/nzx539b2ylHXA+ZZ+ojkKXltWR33nGE7dOKvSxbE+Q7s2hiK6kb+UEtqAmu9aEQfQYN8qGuozLR2FrvOGa35Vlu4q9J/S7zgq1HcShv1XXUO1k4E6RjHptvbfAy8sR2hZ3IqL4DdvKR1tEzkW0x1xxTMs+GTQtY0+f9ihds5aXVwlvNeK9eFq9v5TbymRwHrYQw8kSzshFJ1tRAlI9z/DV9VBrYrzhKeXYnfgfQOxt5piUac02j/E638Ua9LF/QVrzjE8XvHLTPg44MWlv1JuRs3Id2k2tJyjQ7r2PLSXsxpUCs9FX8aaroFVXeuDOevXwFG6IJjk+kPMtXIuNzUVjvihkeiB965+xGt0xkO1fa0yfAogl9xFYmUynP9ndVV1Mpv7NernQvX8OI3cjeMYfs2JjN+FwU3vjkpaaNH5cBve3c9J6mtuEYu+XZKOI9akxutrwwhqZLuXa8YWTrvHwVI+QqOOZgVM1dGPnBJaDtsvgN9egr2Ml/zmQTmahzduCY2OnL+HvZqM3RWa88q4cQ6mwdb5TQWiNfxwhlZzIzULI1QX5VhTNQNtbIDYN0H9BPMATjfMtEQ7a9csSriX0USVegVu028+w2BG8cb+nQX6mRr2TEh97fMAcb86FnSRXBpv9r7w6b08a9LoAfTq+DfC3bkjC2VlZMw3ae7/8RnwGAAHG3JPtPZ5rl96rwws3MuYB9LV+Vxvs1R/T//rZA8nGoeKftYib/nuTVwgAjeKnJsLSms6TZ/Hj9XZC5BoA6SBT8WXq2snJby9+gTFmOnTodLY1LU6xlzVH03284upha3mlqZ/Knkrx8O3qgscyNcox8XQk44qVz0fANI/Clxx9GLBm9oDLKT9cEyunSs1QGYIpOKo5Lkhn/RsvMO01PMw3gbEkNN/nDcnRtec4/RrIUOASjvNV7SCH444ilqdYt8IOfr9eArswkqbVlCyxjwsQ0kQy/Z7+83mlneaMPJJvb/FfcylS5FWnEZ90kMvQA1ibwVvbwQfAHEkt1z8ALfwczokvlaazgAB9j8qW6kswjPkr6gvc3gBrLG0NL6miv8vdYMri2qS2pDpkbUfaFAE1fKm9Jh17wR3JKDv6lXfI3MKGFTxNJ9k9k78UGQa+dZV9V+KCyVN4niM2WNzr3jera6/z9qg/ShjGQTGg5wtLgSdDmVnlrgqwEf6jD9i6LtORv8I1RvCtJUmulEadt561JyqoTfMgyvKMBOEXeyE+R6tL1fh4p5uzdWK8O6wHUoWWcuglhcmYu/7jFH2viTps/sSNsnpUn6sTa037b0ScWEGu6xjmPD/Ar3it2dljwRmgNWTu9Op1Hy86LdOWhH5QFLYNA0BpveUNHkSj4g1XcKVz1eWOkY3+1YNpVPOqx1gSnRgCHD1jwXkbC1M7VZwzdVf6QFQck5h8kB0jIXhj7F48muxB5zXTetxP+aEm5U038DEPSNx+Z2lkeDJjUIdF4fO/9J64ANtLGljOMxzeeOQCJxrsqlEr2kLH0yHHjPF5qZ9Xe5l/6YoM/nDtWQKNq+T+nY+S1ToJY7nUOkxGpGKVigXeSwHtNa5N4KwYajyXPtgCSxq2rx+WhOAKAuhc4yOBtVF5RF7pVAr5IBZgilvwEhtcypBZ7vuRex0EmZsnq8S5PoeWdtnMNAPbsB0SeTQBETSd2ao4LwgWouv8DINl9560svp/wBXTcMz+En89SW+mOFRAALKNgOTbODnDpPROg7jY521i+pTVEeZIBiDXiwySWpEM1AnAOAuk7+2bb3DKInfAlrHlQrflbJECUZB86D28DfBzRULrk7s6/5L3M2jbKGVt/URfDIf+U6pSU5BZPAYBk2b+vPc9MIMmyaHTCFzFxT6Xg76DdoeiyjI3AMTx5W8GjllpwlxxWvFMs2CtnRFnwLADw1pRjrp9Ol/fiAecA5Kgm80QP+WcfB3wZJX+vERBLDjI6oGJ+EdvC5yFHjzs80WjPu5iCheWcdJm/B3w04prCB5IDfOGODT5ZjZkXvpNkCE4nfCFL/k6FtoD0ZAugxcQWYgcAlgN+7UcO2sHyDirfNXJO/e3684+sDk0hLckILNKhwefFjqs3j4/3GXnEV+IjP13f86jt9tGXZAtUIypWTmwUFGSLX/O1oOWtlkcNT3ppp8A5Zbze0NstmZCSW5A0graOE0QAseOC8XoqtIY42hF4VMCHlcGOAKZ93tJhyS6JGvH3DQ/wHp4/pZZHk6hZcE5prwfd+wUnVJ2LJFWQppwhDkCeFgx63dxOWxdHfDXe8jdSJ8DC7ytgp9RSHI0r7xke4ABU/LUJse85Q5vrBWC+2zeAk1eSTJBtGz084JfDwvJVSTL7AmHE1yOWv1FAVUmHiRziiIRJa78mW3vHGjEBFvyZaHkUsDRPnJMsXzkAkQNS49rjBcB+1epOpvKCsaQRj2oLfOEKCIGfp+dRi7/OV6DZA0vjMZFKcvgXt4E08CBGabWznFE8K0/M/+0P16My4zF/nzojwP5vCrygJDUIFhvgK1fA8MzPY77xKGFvOn0Nx9j5kmTo2eGfPekdjyRtfV0rZwS3upoABEfjU5nWxxPCxtmEnfY6/9CTxoXnfgN87QoYnfLzGcFeyUyWgEzRY0kOeE4fnXCRDU+Gpyj2Fxvdku7QAPR+SNXphBCrCR4ebZ8CX02WNA5uscHXJcqdsfotzw538B7+hcNE9YC3PXwkPf6Rs7xi4tx4v5yY5vN3Fc/GQ/5IAtFTUbYTvAeq6Cu9Xj1MgdjpBV+Y41612UR+FqOWe9pmQCxNmewgcE4H+Mjhfftim9i/LQDT6badz7/m2XTIX6SYDod1gDxN2HGx6+1N/hPE5vWAr6zi3oCOn0a7zIMCqMkCXmIsfqBjCx/ZyruuVVTZc+fvGt9fVwD+JP/Gvskf4Xh7cgusnxPwlCC5Ub7K8Zh/rAd8bSX3zBj4KaYQaU4xHgJXD2CqhxFrVvCRdO+7VjWWO8+ofpW/FNf5wxrBIok9vrH/+Fdb32a/4is95O9J3Y4eX1vP/xXlDNNhyeACD4JgsgE7Te9PFWDST0//o/Ik8MrWt9xTF4c1Z0T/Eq5uAMiKGyzyIf8ISK6xkxhWvJGRlNxWDnd6NIXnL8P0xQaNIso94yEBe2EAJL7AR6pgRkWzebJv+gqWO9FFHqRFeOKMAbLiSQTwogxAKfZ0VVKIAIDYyfJG3wljua1G3OvREgxNZzmniDRS8qACmg47HXsBnINYRo83WlIdr2TfW+5Y2xU8mNrYKd8K8IEnvQBYMAueJZOkCpAEx/xb3jDorHHb9eD9owLuoi5yaeYPFaAX0zeNjPDYWdK406m+kbmnALYLXlFTFdwpBeGfZ8D1z2KvmxBNP6CrsTz3pX6efwidzU7aCY3HfR4VoPtcImd0JWmwfE0jAcDLD7IHAI/qzW3BJ0vdphVv9Xrc0+kb94Z2fl5MFITLF0BXbvF0WAFMTjhrx8wbGU8au9RMWDjgUQHv0PnIHS14wfgq2QGZBxk7Xk9TxeTw7/bm679zS857ljUPYstxNn+H79eff9cOfh3QXuUvDjMzpOKTY/RuvYVs8S6PCojzJ5UB0muQqNxRufg/W+Dp2O+rcCIktyg4b8BT5J4JLO3M/SEVOJ6oA4AyIBl3kb/3gGBpSt4wnQQj0k74DxHLozjx3xheD2X5SrVPNkOmUySFh+ixAqQApLysgG/klF6ictaIkntaM1teMzXJARXPNgAgjX/Jm8SdLc5SCLxhtIhGUG2A/2QFqJT8N4KIPaZseWGSjkGwPmXosQ9JM7P3P7zHRCoOKjIKQr/iDDOhVu7VGr7xmhFLBv/9pgGcRsg4JiXJEXAJe40k3jBBlbU0DviPVoBZ8eOU1NzZuaeEMiaa7rUC0LQTWWCt0bsyAY2yOuVPLV9Mxys5UEk+o+VBsH3mDWnJQQLPegASokg+VKZuAKceOx7ubf7BcgAcPuJxHhALMm7mD5XyJnLE8lQBia2EHpBl9FIkQKwKgIakdr2q8lJYkEF75hUPplWueKuyVA+9PgGU4KQva3tcESA6YacTiXwVLBnGwsYN/puc8kj5YcYexoFwTrBkQuBembo4IWUAGwdJADD1ACzJEBl5Jdfk1caNYT8DbkYCVlf542XE99DZ42uxATvOIUWexW9kkBQHj/+qNY+6XkvLj+sxVwHKHXUdD9TjDQGgcTv4Npe8dOj21JYnsdSaV+Lrb74y9q/5I0GSi+f8j+9uId/f/N2xwH/YmgfGjbmz/LD574BAkkp1Trk3BMwQGrdpZxd2DhVPTPmm7Zg15n3+S9n8he9kjIIj14Vj/t5SsOe/B17pBUv+X+m6RwUM2RfybPkx0b7deFmVJ0Y2gXsmDHhjRSmCvTm9t4xkzjwxtelWPNGxJck0xX3+ATu+LAVnL6eGYMEtAHjgKVvlheyx1KZOGXhUQAsUIpHPge9nusAMUc6JFY3gUB4qHm80obOMFS+YsufmGzNPNEVpeXa4vg9dywk4TXFuihFS4Cgc2z9dOHWBfhgaXhIfNeRkt/gvm3iU/daJjbXy/YwUrCCRc9qLCjCCGW0YRl6qLdkoX9W9W/Fswv7FVOl4zt9JGgErOGiP/cB1tz2dFeSeVyZEdc7bCXuPChixHV3PjymVrUfmHNPb6CH2pxsINEPFE1VqsSK57XlW2uZ62Lcl+43TDqgO+UvqjmtO9pbH9p/bCo6aHJUX1C1ZOFlNOHhUgANc1zWWH1Z4yzk9QvQQ/dl3QLviWaSRFUnT8mywfeCZ8WjJMIoVQNRhx2PHHQugIeP+dYmTGHhtm3XsvJ3wsHx9iFI6X0R+lIpYzig9rPHoOF8BBa+MgSTNzwZRqSCRpnZ2A4idAA/nsCO9YK8L0QNw0WOnHWWRLU/0OFlagJTwcKqACAA++cAP03G2AlTgoxEUnN9S8hsvbJe8lpa3s/uV/YRKAAQDdJBaLvP3XvbJP2mJnWKU2uj1CvC+NQIEj52HUqnicCThw+tD9WW2AkwZsTTO9dyr/qEAgpCBF6YFL20hdvgLBw1HACgPJ/9ZsNdhVXRAdbwvmERybW+eLg/Ge98IHo6O8fsKEL6X/h1KywPTRb6lxmPJSkhqoPqfL1T+rqRehDW1vBSA3OPEDuiAduoFwDFOv+yEE9CSBgCk8z0tb41oesGth6oFIt8r/BixsdwzEjmjTbJkW5KsKmaPS4knpiBN5EEcvctrXjL+avMOj+Qgh4WcbcKOxP26Hr86rkPxBQLfmuA9kseth36E9Hy37OFL5c7oLWeEgCWr557q1jSCSxO1J7Wvv5HsuddvAImdWqryqBe85bGTDPY6Oa4wJLcApMCSb+gWP/HgYwfl+xWvJw8VJs7IAUuVpqfKmsbjkniI90C4WtZRxaRF2GDFPd3g54LDmV+cjuALtHxrRNriYZ7TsOD71U2TcEheBV2OlpY3oiyNwGn0YgvMkkHLsTymZ7rDZXqlZaSWHjM67PkRO5UcPv6n/LNr+YYmIEE8HmYl3iUHXjHj+eFT84LOz11O9Fgah4qDlxrzvAW+9xvs+MNRVpMvTMI9HID16zrA0FW8oVkFOyN+4iHFe54JqGF5til6FxzgUXLHhAo7E69lWbLCkvEfL0c8zp5C1Qvu1OwHP7M//VrUIryhpd3i4Vea/jT5b16HJgssTwKOotZNyJZkOb/uzPglWzR2xD1WZL/B+4ireaiZRnyOvGRY6BZe4D0e/pHUfR5/2hMyAnmGhOfMvRZHru+AJJYbj4OOV7TAkhWc4B7Pf/+F9/PP2HEifY7Xe4dHO0FqjxoPv+KKsvgevivnmPF6+mCLKx3/kg57wleRZFn5yPe0pz7O1+Ebj0xJksoNpMc9Hrw6SGk57xR5N7/cT3zOOOjszSD2vkv4Da4fAim4NwLOe/G418Mm8KQvZyogWeY6RONxRZ49Tp4tjzJJau/xmZ489nx44omNp+aCf+/3/4M09tQ9VV4IONhEh19o4k0/9xMttjiQFHjUv+5hg/c/A/bg7bGx0tjXmdolTqT0+BUpepJUa2Pp8Hn8asJJaWnqzF4j90yHHY+H9yqpDjsdqTl7OEt2eB+/+fvZ43Ndt3jrDYC/UNSkatYy4IMe5G/c2Pyv7qb+P95YXDEF90dG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5928" y="5224197"/>
            <a:ext cx="1335869" cy="15523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1693" y="5212027"/>
            <a:ext cx="1515194" cy="15151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5196" y="5257291"/>
            <a:ext cx="1229375" cy="142466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75867" y="5212027"/>
            <a:ext cx="1272202" cy="160269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01780" y="5212027"/>
            <a:ext cx="1390130" cy="1576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216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1">
                <a:lumMod val="5000"/>
                <a:lumOff val="95000"/>
              </a:schemeClr>
            </a:gs>
            <a:gs pos="78000">
              <a:srgbClr val="FF7171"/>
            </a:gs>
            <a:gs pos="100000">
              <a:srgbClr val="FF00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2132" y="20367"/>
            <a:ext cx="776396" cy="8002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602009F-C95F-47CC-97B7-34705502A03A}"/>
              </a:ext>
            </a:extLst>
          </p:cNvPr>
          <p:cNvSpPr txBox="1"/>
          <p:nvPr/>
        </p:nvSpPr>
        <p:spPr>
          <a:xfrm>
            <a:off x="143434" y="185303"/>
            <a:ext cx="11073206" cy="48287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txBody>
          <a:bodyPr wrap="square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PROJECT PLACEMAT – </a:t>
            </a:r>
            <a:r>
              <a:rPr lang="en-GB" sz="2000" dirty="0" smtClean="0">
                <a:solidFill>
                  <a:srgbClr val="000000"/>
                </a:solidFill>
                <a:latin typeface="KG Miss Kindergarten" panose="02000000000000000000" pitchFamily="2" charset="0"/>
              </a:rPr>
              <a:t>I WONDER HOW THINGS WORK?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EF127653-BA62-4DC9-AB7F-2E90FAD2342E}"/>
              </a:ext>
            </a:extLst>
          </p:cNvPr>
          <p:cNvSpPr txBox="1"/>
          <p:nvPr/>
        </p:nvSpPr>
        <p:spPr>
          <a:xfrm>
            <a:off x="6618942" y="820580"/>
            <a:ext cx="5366870" cy="59310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600" b="1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Songs to practise at home each week:</a:t>
            </a:r>
          </a:p>
          <a:p>
            <a:pPr algn="ctr"/>
            <a:endParaRPr lang="en-GB" sz="1400" b="1" i="0" u="none" strike="noStrike" baseline="0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70C0"/>
                </a:solidFill>
                <a:latin typeface="KG Miss Kindergarten" panose="02000000000000000000" pitchFamily="2" charset="0"/>
              </a:rPr>
              <a:t>Week </a:t>
            </a:r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1: </a:t>
            </a:r>
            <a:r>
              <a:rPr lang="en-GB" sz="1600" b="1" dirty="0">
                <a:solidFill>
                  <a:srgbClr val="0070C0"/>
                </a:solidFill>
                <a:latin typeface="KG Miss Kindergarten" panose="02000000000000000000" pitchFamily="2" charset="0"/>
              </a:rPr>
              <a:t>Tommy thumb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3"/>
              </a:rPr>
              <a:t>https://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  <a:hlinkClick r:id="rId3"/>
              </a:rPr>
              <a:t>www.youtube.com/watch?v=VdK4XhDQ-a0</a:t>
            </a:r>
            <a:endParaRPr lang="en-GB" sz="1600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/>
            <a:endParaRPr lang="en-GB" sz="1600" dirty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 2: 1,2,3,4,5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4"/>
              </a:rPr>
              <a:t>https://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  <a:hlinkClick r:id="rId4"/>
              </a:rPr>
              <a:t>www.youtube.com/watch?v=gM7uO4WyE-8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</a:p>
          <a:p>
            <a:pPr algn="ctr"/>
            <a:endParaRPr lang="en-GB" sz="1600" b="1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 3: </a:t>
            </a:r>
            <a:r>
              <a:rPr lang="en-GB" sz="1600" b="1" dirty="0">
                <a:solidFill>
                  <a:srgbClr val="0070C0"/>
                </a:solidFill>
                <a:latin typeface="KG Miss Kindergarten" panose="02000000000000000000" pitchFamily="2" charset="0"/>
              </a:rPr>
              <a:t>The Dragon Song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5"/>
              </a:rPr>
              <a:t>https://www.youtube.com/watch?v=by5sTzh67fU</a:t>
            </a: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</a:p>
          <a:p>
            <a:pPr algn="ctr"/>
            <a:endParaRPr lang="en-GB" sz="1600" dirty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 </a:t>
            </a:r>
            <a:r>
              <a:rPr lang="en-GB" sz="1600" b="1" dirty="0">
                <a:solidFill>
                  <a:srgbClr val="0070C0"/>
                </a:solidFill>
                <a:latin typeface="KG Miss Kindergarten" panose="02000000000000000000" pitchFamily="2" charset="0"/>
              </a:rPr>
              <a:t>4</a:t>
            </a:r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: </a:t>
            </a:r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Little Peter Rabbit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6"/>
              </a:rPr>
              <a:t>https://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  <a:hlinkClick r:id="rId6"/>
              </a:rPr>
              <a:t>www.youtube.com/watch?v=7iIRpmxkmGE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</a:p>
          <a:p>
            <a:pPr algn="ctr"/>
            <a:endParaRPr lang="en-GB" sz="1600" dirty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 </a:t>
            </a:r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5: </a:t>
            </a:r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Wind the bobbin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7"/>
              </a:rPr>
              <a:t>https://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  <a:hlinkClick r:id="rId7"/>
              </a:rPr>
              <a:t>www.youtube.com/watch?v=WwdxJnAA6CI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</a:p>
          <a:p>
            <a:pPr algn="ctr"/>
            <a:endParaRPr lang="en-GB" sz="1600" dirty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 6: 5 currant buns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8"/>
              </a:rPr>
              <a:t>https://www.youtube.com/watch?v=-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  <a:hlinkClick r:id="rId8"/>
              </a:rPr>
              <a:t>mi79hRcSXI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</a:p>
          <a:p>
            <a:pPr algn="ctr"/>
            <a:endParaRPr lang="en-GB" sz="1600" dirty="0">
              <a:solidFill>
                <a:srgbClr val="0070C0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CD82FC1-3B51-43E8-8F70-2B60AB43A958}"/>
              </a:ext>
            </a:extLst>
          </p:cNvPr>
          <p:cNvSpPr txBox="1"/>
          <p:nvPr/>
        </p:nvSpPr>
        <p:spPr>
          <a:xfrm>
            <a:off x="228190" y="820579"/>
            <a:ext cx="6298006" cy="59310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Key Vocabulary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KG Miss Kindergarten" panose="02000000000000000000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House –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a building that people live in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Home – </a:t>
            </a:r>
            <a:r>
              <a:rPr kumimoji="0" lang="en-GB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a</a:t>
            </a:r>
            <a:r>
              <a:rPr kumimoji="0" lang="en-GB" sz="1600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 place where someone lives</a:t>
            </a:r>
            <a:endParaRPr kumimoji="0" lang="en-GB" sz="1600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KG Miss Kindergarten" panose="02000000000000000000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Homeless –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a person without a home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Shelter – </a:t>
            </a:r>
            <a:r>
              <a:rPr kumimoji="0" lang="en-GB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a place</a:t>
            </a:r>
            <a:r>
              <a:rPr kumimoji="0" lang="en-GB" sz="1600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 to protect or cover someone</a:t>
            </a:r>
            <a:endParaRPr kumimoji="0" lang="en-GB" sz="1600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KG Miss Kindergarten" panose="02000000000000000000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Material –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what something is made from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Strong – </a:t>
            </a:r>
            <a:r>
              <a:rPr kumimoji="0" lang="en-GB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not easy to break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Weak –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easy to break or bend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Melt – </a:t>
            </a:r>
            <a:r>
              <a:rPr kumimoji="0" lang="en-GB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to become a liquid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Freeze –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to become a solid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Float – </a:t>
            </a:r>
            <a:r>
              <a:rPr kumimoji="0" lang="en-GB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to stay on the surface of the water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Sink –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to go below the surface of the water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Chinese</a:t>
            </a:r>
            <a:r>
              <a:rPr kumimoji="0" lang="en-GB" sz="16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 New Year – </a:t>
            </a:r>
            <a:r>
              <a:rPr kumimoji="0" lang="en-GB" sz="1600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a special Chinese festival / celebration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KG Miss Kindergarte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163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85E8FF4331D44BFE9E844C4E10D32" ma:contentTypeVersion="13" ma:contentTypeDescription="Create a new document." ma:contentTypeScope="" ma:versionID="27a6adb9fb53ae7f4bb839eee738b89d">
  <xsd:schema xmlns:xsd="http://www.w3.org/2001/XMLSchema" xmlns:xs="http://www.w3.org/2001/XMLSchema" xmlns:p="http://schemas.microsoft.com/office/2006/metadata/properties" xmlns:ns2="a856ac22-db31-4f20-9019-91218979550f" xmlns:ns3="3eff6c1d-1e82-4127-8df7-479d207db133" targetNamespace="http://schemas.microsoft.com/office/2006/metadata/properties" ma:root="true" ma:fieldsID="d3e7648e3a4f0961dfe95d3530b2e55e" ns2:_="" ns3:_="">
    <xsd:import namespace="a856ac22-db31-4f20-9019-91218979550f"/>
    <xsd:import namespace="3eff6c1d-1e82-4127-8df7-479d207db13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6ac22-db31-4f20-9019-9121897955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f6c1d-1e82-4127-8df7-479d207db1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A7198E-5F58-4A49-BEBC-F89F768D1E94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a856ac22-db31-4f20-9019-91218979550f"/>
    <ds:schemaRef ds:uri="3eff6c1d-1e82-4127-8df7-479d207db133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C766757-01EA-43D9-8D9B-6DC57B0537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266CA66-407B-46BC-BF7A-4EEE70B570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56ac22-db31-4f20-9019-91218979550f"/>
    <ds:schemaRef ds:uri="3eff6c1d-1e82-4127-8df7-479d207db13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420</Words>
  <Application>Microsoft Office PowerPoint</Application>
  <PresentationFormat>Widescreen</PresentationFormat>
  <Paragraphs>66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Courier New</vt:lpstr>
      <vt:lpstr>KG Miss Kindergarten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Summers</dc:creator>
  <cp:lastModifiedBy>Beth Moss</cp:lastModifiedBy>
  <cp:revision>28</cp:revision>
  <dcterms:created xsi:type="dcterms:W3CDTF">2021-09-04T12:05:16Z</dcterms:created>
  <dcterms:modified xsi:type="dcterms:W3CDTF">2023-01-19T14:13:58Z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0x01010081785E8FF4331D44BFE9E844C4E10D32</vt:lpwstr>
  </property>
</Properties>
</file>