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8" r:id="rId3"/>
    <p:sldId id="295" r:id="rId4"/>
    <p:sldId id="297" r:id="rId5"/>
    <p:sldId id="298" r:id="rId6"/>
    <p:sldId id="299" r:id="rId7"/>
    <p:sldId id="293" r:id="rId8"/>
    <p:sldId id="300" r:id="rId9"/>
    <p:sldId id="301" r:id="rId10"/>
    <p:sldId id="302" r:id="rId11"/>
    <p:sldId id="289" r:id="rId12"/>
    <p:sldId id="288" r:id="rId13"/>
    <p:sldId id="290" r:id="rId14"/>
    <p:sldId id="291" r:id="rId15"/>
    <p:sldId id="292" r:id="rId16"/>
    <p:sldId id="296" r:id="rId17"/>
    <p:sldId id="294" r:id="rId18"/>
    <p:sldId id="303" r:id="rId19"/>
    <p:sldId id="28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724A6B-1BD1-4283-8949-28C7D73CF59B}" v="3" dt="2024-11-08T14:47:32.8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252" autoAdjust="0"/>
  </p:normalViewPr>
  <p:slideViewPr>
    <p:cSldViewPr snapToGrid="0">
      <p:cViewPr varScale="1">
        <p:scale>
          <a:sx n="59" d="100"/>
          <a:sy n="59" d="100"/>
        </p:scale>
        <p:origin x="940" y="56"/>
      </p:cViewPr>
      <p:guideLst/>
    </p:cSldViewPr>
  </p:slideViewPr>
  <p:notesTextViewPr>
    <p:cViewPr>
      <p:scale>
        <a:sx n="1" d="1"/>
        <a:sy n="1" d="1"/>
      </p:scale>
      <p:origin x="0" y="0"/>
    </p:cViewPr>
  </p:notesTextViewPr>
  <p:notesViewPr>
    <p:cSldViewPr snapToGrid="0">
      <p:cViewPr varScale="1">
        <p:scale>
          <a:sx n="59" d="100"/>
          <a:sy n="59" d="100"/>
        </p:scale>
        <p:origin x="2528" y="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a Huddart" userId="40e81480-86dc-4322-8d1c-aeb4ca1d0598" providerId="ADAL" clId="{8D0C9866-585D-448A-9112-4206571AC3F9}"/>
    <pc:docChg chg="undo redo custSel addSld delSld modSld sldOrd">
      <pc:chgData name="Linda Huddart" userId="40e81480-86dc-4322-8d1c-aeb4ca1d0598" providerId="ADAL" clId="{8D0C9866-585D-448A-9112-4206571AC3F9}" dt="2024-10-09T16:10:27.064" v="2817" actId="20577"/>
      <pc:docMkLst>
        <pc:docMk/>
      </pc:docMkLst>
      <pc:sldChg chg="modSp mod">
        <pc:chgData name="Linda Huddart" userId="40e81480-86dc-4322-8d1c-aeb4ca1d0598" providerId="ADAL" clId="{8D0C9866-585D-448A-9112-4206571AC3F9}" dt="2024-10-07T10:22:51.337" v="404" actId="20577"/>
        <pc:sldMkLst>
          <pc:docMk/>
          <pc:sldMk cId="0" sldId="256"/>
        </pc:sldMkLst>
        <pc:spChg chg="mod">
          <ac:chgData name="Linda Huddart" userId="40e81480-86dc-4322-8d1c-aeb4ca1d0598" providerId="ADAL" clId="{8D0C9866-585D-448A-9112-4206571AC3F9}" dt="2024-10-07T10:22:51.337" v="404" actId="20577"/>
          <ac:spMkLst>
            <pc:docMk/>
            <pc:sldMk cId="0" sldId="256"/>
            <ac:spMk id="2" creationId="{2ED01530-6B8A-B0E9-BCC8-8EDC4C20FF68}"/>
          </ac:spMkLst>
        </pc:spChg>
        <pc:spChg chg="mod">
          <ac:chgData name="Linda Huddart" userId="40e81480-86dc-4322-8d1c-aeb4ca1d0598" providerId="ADAL" clId="{8D0C9866-585D-448A-9112-4206571AC3F9}" dt="2024-10-07T09:54:06.028" v="11" actId="21"/>
          <ac:spMkLst>
            <pc:docMk/>
            <pc:sldMk cId="0" sldId="256"/>
            <ac:spMk id="3" creationId="{814CF111-1D47-9141-1C54-2FE630BF7230}"/>
          </ac:spMkLst>
        </pc:spChg>
      </pc:sldChg>
      <pc:sldChg chg="modSp del mod">
        <pc:chgData name="Linda Huddart" userId="40e81480-86dc-4322-8d1c-aeb4ca1d0598" providerId="ADAL" clId="{8D0C9866-585D-448A-9112-4206571AC3F9}" dt="2024-10-07T09:54:37.559" v="27" actId="47"/>
        <pc:sldMkLst>
          <pc:docMk/>
          <pc:sldMk cId="0" sldId="257"/>
        </pc:sldMkLst>
        <pc:spChg chg="mod">
          <ac:chgData name="Linda Huddart" userId="40e81480-86dc-4322-8d1c-aeb4ca1d0598" providerId="ADAL" clId="{8D0C9866-585D-448A-9112-4206571AC3F9}" dt="2024-10-07T09:54:32.807" v="26" actId="20577"/>
          <ac:spMkLst>
            <pc:docMk/>
            <pc:sldMk cId="0" sldId="257"/>
            <ac:spMk id="2" creationId="{D901F424-A95F-9210-9011-4A5CBC853499}"/>
          </ac:spMkLst>
        </pc:spChg>
        <pc:spChg chg="mod">
          <ac:chgData name="Linda Huddart" userId="40e81480-86dc-4322-8d1c-aeb4ca1d0598" providerId="ADAL" clId="{8D0C9866-585D-448A-9112-4206571AC3F9}" dt="2024-10-07T09:54:30.166" v="14" actId="6549"/>
          <ac:spMkLst>
            <pc:docMk/>
            <pc:sldMk cId="0" sldId="257"/>
            <ac:spMk id="3" creationId="{D5267202-81CC-422E-EBCB-994D4D1D330C}"/>
          </ac:spMkLst>
        </pc:spChg>
      </pc:sldChg>
      <pc:sldChg chg="modSp mod">
        <pc:chgData name="Linda Huddart" userId="40e81480-86dc-4322-8d1c-aeb4ca1d0598" providerId="ADAL" clId="{8D0C9866-585D-448A-9112-4206571AC3F9}" dt="2024-10-09T15:47:05.140" v="2099" actId="20577"/>
        <pc:sldMkLst>
          <pc:docMk/>
          <pc:sldMk cId="0" sldId="258"/>
        </pc:sldMkLst>
        <pc:spChg chg="mod">
          <ac:chgData name="Linda Huddart" userId="40e81480-86dc-4322-8d1c-aeb4ca1d0598" providerId="ADAL" clId="{8D0C9866-585D-448A-9112-4206571AC3F9}" dt="2024-10-09T15:47:05.140" v="2099" actId="20577"/>
          <ac:spMkLst>
            <pc:docMk/>
            <pc:sldMk cId="0" sldId="258"/>
            <ac:spMk id="3" creationId="{48BA76F1-DFFE-5446-4316-98D49CFAB6F3}"/>
          </ac:spMkLst>
        </pc:spChg>
      </pc:sldChg>
      <pc:sldChg chg="del">
        <pc:chgData name="Linda Huddart" userId="40e81480-86dc-4322-8d1c-aeb4ca1d0598" providerId="ADAL" clId="{8D0C9866-585D-448A-9112-4206571AC3F9}" dt="2024-10-07T09:54:47.995" v="29" actId="47"/>
        <pc:sldMkLst>
          <pc:docMk/>
          <pc:sldMk cId="0" sldId="259"/>
        </pc:sldMkLst>
      </pc:sldChg>
      <pc:sldChg chg="del">
        <pc:chgData name="Linda Huddart" userId="40e81480-86dc-4322-8d1c-aeb4ca1d0598" providerId="ADAL" clId="{8D0C9866-585D-448A-9112-4206571AC3F9}" dt="2024-10-07T09:54:50.351" v="30" actId="47"/>
        <pc:sldMkLst>
          <pc:docMk/>
          <pc:sldMk cId="0" sldId="260"/>
        </pc:sldMkLst>
      </pc:sldChg>
      <pc:sldChg chg="del">
        <pc:chgData name="Linda Huddart" userId="40e81480-86dc-4322-8d1c-aeb4ca1d0598" providerId="ADAL" clId="{8D0C9866-585D-448A-9112-4206571AC3F9}" dt="2024-10-07T09:54:51.385" v="31" actId="47"/>
        <pc:sldMkLst>
          <pc:docMk/>
          <pc:sldMk cId="0" sldId="261"/>
        </pc:sldMkLst>
      </pc:sldChg>
      <pc:sldChg chg="del">
        <pc:chgData name="Linda Huddart" userId="40e81480-86dc-4322-8d1c-aeb4ca1d0598" providerId="ADAL" clId="{8D0C9866-585D-448A-9112-4206571AC3F9}" dt="2024-10-07T09:54:52.874" v="32" actId="47"/>
        <pc:sldMkLst>
          <pc:docMk/>
          <pc:sldMk cId="0" sldId="262"/>
        </pc:sldMkLst>
      </pc:sldChg>
      <pc:sldChg chg="del">
        <pc:chgData name="Linda Huddart" userId="40e81480-86dc-4322-8d1c-aeb4ca1d0598" providerId="ADAL" clId="{8D0C9866-585D-448A-9112-4206571AC3F9}" dt="2024-10-07T09:54:54.434" v="33" actId="47"/>
        <pc:sldMkLst>
          <pc:docMk/>
          <pc:sldMk cId="0" sldId="263"/>
        </pc:sldMkLst>
      </pc:sldChg>
      <pc:sldChg chg="del">
        <pc:chgData name="Linda Huddart" userId="40e81480-86dc-4322-8d1c-aeb4ca1d0598" providerId="ADAL" clId="{8D0C9866-585D-448A-9112-4206571AC3F9}" dt="2024-10-07T09:54:59.038" v="34" actId="47"/>
        <pc:sldMkLst>
          <pc:docMk/>
          <pc:sldMk cId="0" sldId="268"/>
        </pc:sldMkLst>
      </pc:sldChg>
      <pc:sldChg chg="del">
        <pc:chgData name="Linda Huddart" userId="40e81480-86dc-4322-8d1c-aeb4ca1d0598" providerId="ADAL" clId="{8D0C9866-585D-448A-9112-4206571AC3F9}" dt="2024-10-07T09:55:03.017" v="38" actId="47"/>
        <pc:sldMkLst>
          <pc:docMk/>
          <pc:sldMk cId="0" sldId="269"/>
        </pc:sldMkLst>
      </pc:sldChg>
      <pc:sldChg chg="addSp delSp modSp new mod chgLayout modNotesTx">
        <pc:chgData name="Linda Huddart" userId="40e81480-86dc-4322-8d1c-aeb4ca1d0598" providerId="ADAL" clId="{8D0C9866-585D-448A-9112-4206571AC3F9}" dt="2024-10-09T15:58:12.018" v="2413" actId="20577"/>
        <pc:sldMkLst>
          <pc:docMk/>
          <pc:sldMk cId="1845132373" sldId="288"/>
        </pc:sldMkLst>
        <pc:spChg chg="del">
          <ac:chgData name="Linda Huddart" userId="40e81480-86dc-4322-8d1c-aeb4ca1d0598" providerId="ADAL" clId="{8D0C9866-585D-448A-9112-4206571AC3F9}" dt="2024-10-07T10:00:27.518" v="72" actId="700"/>
          <ac:spMkLst>
            <pc:docMk/>
            <pc:sldMk cId="1845132373" sldId="288"/>
            <ac:spMk id="2" creationId="{2B83A3A6-6BBC-5B1B-256A-17F50A47343F}"/>
          </ac:spMkLst>
        </pc:spChg>
        <pc:spChg chg="del">
          <ac:chgData name="Linda Huddart" userId="40e81480-86dc-4322-8d1c-aeb4ca1d0598" providerId="ADAL" clId="{8D0C9866-585D-448A-9112-4206571AC3F9}" dt="2024-10-07T10:00:27.518" v="72" actId="700"/>
          <ac:spMkLst>
            <pc:docMk/>
            <pc:sldMk cId="1845132373" sldId="288"/>
            <ac:spMk id="3" creationId="{E28F0A6F-6BCF-BDDF-7915-ED50C343EA20}"/>
          </ac:spMkLst>
        </pc:spChg>
        <pc:spChg chg="add del mod ord">
          <ac:chgData name="Linda Huddart" userId="40e81480-86dc-4322-8d1c-aeb4ca1d0598" providerId="ADAL" clId="{8D0C9866-585D-448A-9112-4206571AC3F9}" dt="2024-10-07T10:00:36.078" v="73" actId="700"/>
          <ac:spMkLst>
            <pc:docMk/>
            <pc:sldMk cId="1845132373" sldId="288"/>
            <ac:spMk id="4" creationId="{B60EAAD4-0C2C-6B23-0A89-B013CDE5A224}"/>
          </ac:spMkLst>
        </pc:spChg>
        <pc:spChg chg="add del mod ord">
          <ac:chgData name="Linda Huddart" userId="40e81480-86dc-4322-8d1c-aeb4ca1d0598" providerId="ADAL" clId="{8D0C9866-585D-448A-9112-4206571AC3F9}" dt="2024-10-07T10:00:36.078" v="73" actId="700"/>
          <ac:spMkLst>
            <pc:docMk/>
            <pc:sldMk cId="1845132373" sldId="288"/>
            <ac:spMk id="5" creationId="{F2AEF268-C17C-E1C7-1DA1-AB07A8FBE981}"/>
          </ac:spMkLst>
        </pc:spChg>
        <pc:spChg chg="add del mod ord">
          <ac:chgData name="Linda Huddart" userId="40e81480-86dc-4322-8d1c-aeb4ca1d0598" providerId="ADAL" clId="{8D0C9866-585D-448A-9112-4206571AC3F9}" dt="2024-10-07T10:00:39.816" v="74" actId="700"/>
          <ac:spMkLst>
            <pc:docMk/>
            <pc:sldMk cId="1845132373" sldId="288"/>
            <ac:spMk id="6" creationId="{907608CC-ED03-815C-FB05-BE062B003018}"/>
          </ac:spMkLst>
        </pc:spChg>
        <pc:spChg chg="add del mod ord">
          <ac:chgData name="Linda Huddart" userId="40e81480-86dc-4322-8d1c-aeb4ca1d0598" providerId="ADAL" clId="{8D0C9866-585D-448A-9112-4206571AC3F9}" dt="2024-10-07T10:00:39.816" v="74" actId="700"/>
          <ac:spMkLst>
            <pc:docMk/>
            <pc:sldMk cId="1845132373" sldId="288"/>
            <ac:spMk id="7" creationId="{67D60950-5ABE-0AFA-B007-5657493AE2B8}"/>
          </ac:spMkLst>
        </pc:spChg>
        <pc:spChg chg="add mod ord">
          <ac:chgData name="Linda Huddart" userId="40e81480-86dc-4322-8d1c-aeb4ca1d0598" providerId="ADAL" clId="{8D0C9866-585D-448A-9112-4206571AC3F9}" dt="2024-10-07T10:01:25.152" v="94" actId="20577"/>
          <ac:spMkLst>
            <pc:docMk/>
            <pc:sldMk cId="1845132373" sldId="288"/>
            <ac:spMk id="8" creationId="{C51B3A4A-F3AB-BA58-9F56-002BB5761DA9}"/>
          </ac:spMkLst>
        </pc:spChg>
        <pc:spChg chg="add mod ord">
          <ac:chgData name="Linda Huddart" userId="40e81480-86dc-4322-8d1c-aeb4ca1d0598" providerId="ADAL" clId="{8D0C9866-585D-448A-9112-4206571AC3F9}" dt="2024-10-09T15:57:06.428" v="2336" actId="12"/>
          <ac:spMkLst>
            <pc:docMk/>
            <pc:sldMk cId="1845132373" sldId="288"/>
            <ac:spMk id="9" creationId="{BFB5660F-6CC5-2AD8-464F-DE25D48AF9F3}"/>
          </ac:spMkLst>
        </pc:spChg>
        <pc:picChg chg="add mod">
          <ac:chgData name="Linda Huddart" userId="40e81480-86dc-4322-8d1c-aeb4ca1d0598" providerId="ADAL" clId="{8D0C9866-585D-448A-9112-4206571AC3F9}" dt="2024-10-07T10:19:46.424" v="317" actId="1076"/>
          <ac:picMkLst>
            <pc:docMk/>
            <pc:sldMk cId="1845132373" sldId="288"/>
            <ac:picMk id="10" creationId="{DC72B1A5-52D2-75FF-8488-AF8E15C6F0AE}"/>
          </ac:picMkLst>
        </pc:picChg>
      </pc:sldChg>
      <pc:sldChg chg="addSp delSp modSp new mod ord chgLayout">
        <pc:chgData name="Linda Huddart" userId="40e81480-86dc-4322-8d1c-aeb4ca1d0598" providerId="ADAL" clId="{8D0C9866-585D-448A-9112-4206571AC3F9}" dt="2024-10-09T15:59:07.492" v="2422" actId="20577"/>
        <pc:sldMkLst>
          <pc:docMk/>
          <pc:sldMk cId="3258073231" sldId="289"/>
        </pc:sldMkLst>
        <pc:spChg chg="del">
          <ac:chgData name="Linda Huddart" userId="40e81480-86dc-4322-8d1c-aeb4ca1d0598" providerId="ADAL" clId="{8D0C9866-585D-448A-9112-4206571AC3F9}" dt="2024-10-07T09:56:28.761" v="55" actId="700"/>
          <ac:spMkLst>
            <pc:docMk/>
            <pc:sldMk cId="3258073231" sldId="289"/>
            <ac:spMk id="2" creationId="{A59F5DBA-F8DA-33A9-CA0A-E8E496864B3A}"/>
          </ac:spMkLst>
        </pc:spChg>
        <pc:spChg chg="del">
          <ac:chgData name="Linda Huddart" userId="40e81480-86dc-4322-8d1c-aeb4ca1d0598" providerId="ADAL" clId="{8D0C9866-585D-448A-9112-4206571AC3F9}" dt="2024-10-07T09:56:28.761" v="55" actId="700"/>
          <ac:spMkLst>
            <pc:docMk/>
            <pc:sldMk cId="3258073231" sldId="289"/>
            <ac:spMk id="3" creationId="{01983D20-666C-A29B-771C-060D060949C5}"/>
          </ac:spMkLst>
        </pc:spChg>
        <pc:spChg chg="add mod ord">
          <ac:chgData name="Linda Huddart" userId="40e81480-86dc-4322-8d1c-aeb4ca1d0598" providerId="ADAL" clId="{8D0C9866-585D-448A-9112-4206571AC3F9}" dt="2024-10-07T09:57:11.413" v="62" actId="20577"/>
          <ac:spMkLst>
            <pc:docMk/>
            <pc:sldMk cId="3258073231" sldId="289"/>
            <ac:spMk id="4" creationId="{434CF4ED-1AE2-70D0-D063-BBE8056E7069}"/>
          </ac:spMkLst>
        </pc:spChg>
        <pc:spChg chg="add mod ord">
          <ac:chgData name="Linda Huddart" userId="40e81480-86dc-4322-8d1c-aeb4ca1d0598" providerId="ADAL" clId="{8D0C9866-585D-448A-9112-4206571AC3F9}" dt="2024-10-09T15:59:07.492" v="2422" actId="20577"/>
          <ac:spMkLst>
            <pc:docMk/>
            <pc:sldMk cId="3258073231" sldId="289"/>
            <ac:spMk id="5" creationId="{3B3AADD4-D643-E517-0B59-67DB295F1B38}"/>
          </ac:spMkLst>
        </pc:spChg>
        <pc:picChg chg="add mod">
          <ac:chgData name="Linda Huddart" userId="40e81480-86dc-4322-8d1c-aeb4ca1d0598" providerId="ADAL" clId="{8D0C9866-585D-448A-9112-4206571AC3F9}" dt="2024-10-07T10:19:35.895" v="313" actId="1076"/>
          <ac:picMkLst>
            <pc:docMk/>
            <pc:sldMk cId="3258073231" sldId="289"/>
            <ac:picMk id="6" creationId="{DBDA00AB-DF68-CFD8-3799-776723E41C5F}"/>
          </ac:picMkLst>
        </pc:picChg>
      </pc:sldChg>
      <pc:sldChg chg="addSp delSp modSp new mod chgLayout">
        <pc:chgData name="Linda Huddart" userId="40e81480-86dc-4322-8d1c-aeb4ca1d0598" providerId="ADAL" clId="{8D0C9866-585D-448A-9112-4206571AC3F9}" dt="2024-10-09T15:52:52.749" v="2181" actId="20577"/>
        <pc:sldMkLst>
          <pc:docMk/>
          <pc:sldMk cId="1730070219" sldId="290"/>
        </pc:sldMkLst>
        <pc:spChg chg="del">
          <ac:chgData name="Linda Huddart" userId="40e81480-86dc-4322-8d1c-aeb4ca1d0598" providerId="ADAL" clId="{8D0C9866-585D-448A-9112-4206571AC3F9}" dt="2024-10-07T10:04:20.125" v="132" actId="700"/>
          <ac:spMkLst>
            <pc:docMk/>
            <pc:sldMk cId="1730070219" sldId="290"/>
            <ac:spMk id="2" creationId="{560539FA-D3BB-6595-73F5-BF90E2590F48}"/>
          </ac:spMkLst>
        </pc:spChg>
        <pc:spChg chg="del">
          <ac:chgData name="Linda Huddart" userId="40e81480-86dc-4322-8d1c-aeb4ca1d0598" providerId="ADAL" clId="{8D0C9866-585D-448A-9112-4206571AC3F9}" dt="2024-10-07T10:04:20.125" v="132" actId="700"/>
          <ac:spMkLst>
            <pc:docMk/>
            <pc:sldMk cId="1730070219" sldId="290"/>
            <ac:spMk id="3" creationId="{9A8E7DFE-FEC5-9B00-7FC6-ACC505546540}"/>
          </ac:spMkLst>
        </pc:spChg>
        <pc:spChg chg="add del mod ord">
          <ac:chgData name="Linda Huddart" userId="40e81480-86dc-4322-8d1c-aeb4ca1d0598" providerId="ADAL" clId="{8D0C9866-585D-448A-9112-4206571AC3F9}" dt="2024-10-07T10:04:28.456" v="133" actId="700"/>
          <ac:spMkLst>
            <pc:docMk/>
            <pc:sldMk cId="1730070219" sldId="290"/>
            <ac:spMk id="4" creationId="{20AEEFB4-3353-8ACA-55BA-D9DDA17A300C}"/>
          </ac:spMkLst>
        </pc:spChg>
        <pc:spChg chg="add del mod ord">
          <ac:chgData name="Linda Huddart" userId="40e81480-86dc-4322-8d1c-aeb4ca1d0598" providerId="ADAL" clId="{8D0C9866-585D-448A-9112-4206571AC3F9}" dt="2024-10-07T10:04:28.456" v="133" actId="700"/>
          <ac:spMkLst>
            <pc:docMk/>
            <pc:sldMk cId="1730070219" sldId="290"/>
            <ac:spMk id="5" creationId="{714EC963-D6F7-E96C-60DA-9ADD4C225399}"/>
          </ac:spMkLst>
        </pc:spChg>
        <pc:spChg chg="add mod ord">
          <ac:chgData name="Linda Huddart" userId="40e81480-86dc-4322-8d1c-aeb4ca1d0598" providerId="ADAL" clId="{8D0C9866-585D-448A-9112-4206571AC3F9}" dt="2024-10-07T10:05:16.250" v="147" actId="20577"/>
          <ac:spMkLst>
            <pc:docMk/>
            <pc:sldMk cId="1730070219" sldId="290"/>
            <ac:spMk id="6" creationId="{DBB91E98-94A5-1C70-3B1E-5AC05AB29A16}"/>
          </ac:spMkLst>
        </pc:spChg>
        <pc:spChg chg="add mod ord">
          <ac:chgData name="Linda Huddart" userId="40e81480-86dc-4322-8d1c-aeb4ca1d0598" providerId="ADAL" clId="{8D0C9866-585D-448A-9112-4206571AC3F9}" dt="2024-10-09T15:52:52.749" v="2181" actId="20577"/>
          <ac:spMkLst>
            <pc:docMk/>
            <pc:sldMk cId="1730070219" sldId="290"/>
            <ac:spMk id="7" creationId="{0B111A58-23BB-6691-25C9-7103334A707A}"/>
          </ac:spMkLst>
        </pc:spChg>
        <pc:picChg chg="add mod">
          <ac:chgData name="Linda Huddart" userId="40e81480-86dc-4322-8d1c-aeb4ca1d0598" providerId="ADAL" clId="{8D0C9866-585D-448A-9112-4206571AC3F9}" dt="2024-10-07T10:19:53.005" v="319" actId="1076"/>
          <ac:picMkLst>
            <pc:docMk/>
            <pc:sldMk cId="1730070219" sldId="290"/>
            <ac:picMk id="8" creationId="{EE52AABA-C732-DA41-F11F-19443A6D6D01}"/>
          </ac:picMkLst>
        </pc:picChg>
      </pc:sldChg>
      <pc:sldChg chg="addSp delSp modSp new mod modClrScheme chgLayout">
        <pc:chgData name="Linda Huddart" userId="40e81480-86dc-4322-8d1c-aeb4ca1d0598" providerId="ADAL" clId="{8D0C9866-585D-448A-9112-4206571AC3F9}" dt="2024-10-09T16:03:45.840" v="2466" actId="6549"/>
        <pc:sldMkLst>
          <pc:docMk/>
          <pc:sldMk cId="2709758699" sldId="291"/>
        </pc:sldMkLst>
        <pc:spChg chg="mod ord">
          <ac:chgData name="Linda Huddart" userId="40e81480-86dc-4322-8d1c-aeb4ca1d0598" providerId="ADAL" clId="{8D0C9866-585D-448A-9112-4206571AC3F9}" dt="2024-10-07T10:09:13" v="212" actId="27636"/>
          <ac:spMkLst>
            <pc:docMk/>
            <pc:sldMk cId="2709758699" sldId="291"/>
            <ac:spMk id="2" creationId="{9AC5262C-48CC-5C35-7583-B3679460C060}"/>
          </ac:spMkLst>
        </pc:spChg>
        <pc:spChg chg="del">
          <ac:chgData name="Linda Huddart" userId="40e81480-86dc-4322-8d1c-aeb4ca1d0598" providerId="ADAL" clId="{8D0C9866-585D-448A-9112-4206571AC3F9}" dt="2024-10-07T10:07:17.564" v="199" actId="700"/>
          <ac:spMkLst>
            <pc:docMk/>
            <pc:sldMk cId="2709758699" sldId="291"/>
            <ac:spMk id="3" creationId="{D8AC2270-8CDA-5133-8BFF-DF6B38F58B79}"/>
          </ac:spMkLst>
        </pc:spChg>
        <pc:spChg chg="del mod ord">
          <ac:chgData name="Linda Huddart" userId="40e81480-86dc-4322-8d1c-aeb4ca1d0598" providerId="ADAL" clId="{8D0C9866-585D-448A-9112-4206571AC3F9}" dt="2024-10-07T10:07:17.564" v="199" actId="700"/>
          <ac:spMkLst>
            <pc:docMk/>
            <pc:sldMk cId="2709758699" sldId="291"/>
            <ac:spMk id="4" creationId="{43F23C57-DDF3-809B-AE6A-2E5F3C6E450E}"/>
          </ac:spMkLst>
        </pc:spChg>
        <pc:spChg chg="del">
          <ac:chgData name="Linda Huddart" userId="40e81480-86dc-4322-8d1c-aeb4ca1d0598" providerId="ADAL" clId="{8D0C9866-585D-448A-9112-4206571AC3F9}" dt="2024-10-07T10:07:17.564" v="199" actId="700"/>
          <ac:spMkLst>
            <pc:docMk/>
            <pc:sldMk cId="2709758699" sldId="291"/>
            <ac:spMk id="5" creationId="{3074A507-1458-52F9-AA9D-FCA4D915FB2A}"/>
          </ac:spMkLst>
        </pc:spChg>
        <pc:spChg chg="del mod ord">
          <ac:chgData name="Linda Huddart" userId="40e81480-86dc-4322-8d1c-aeb4ca1d0598" providerId="ADAL" clId="{8D0C9866-585D-448A-9112-4206571AC3F9}" dt="2024-10-07T10:07:17.564" v="199" actId="700"/>
          <ac:spMkLst>
            <pc:docMk/>
            <pc:sldMk cId="2709758699" sldId="291"/>
            <ac:spMk id="6" creationId="{A35C5181-C65F-6B75-166C-6177525997F6}"/>
          </ac:spMkLst>
        </pc:spChg>
        <pc:spChg chg="add del mod ord">
          <ac:chgData name="Linda Huddart" userId="40e81480-86dc-4322-8d1c-aeb4ca1d0598" providerId="ADAL" clId="{8D0C9866-585D-448A-9112-4206571AC3F9}" dt="2024-10-07T10:08:04.321" v="201" actId="700"/>
          <ac:spMkLst>
            <pc:docMk/>
            <pc:sldMk cId="2709758699" sldId="291"/>
            <ac:spMk id="7" creationId="{5A1349E7-B9D6-5585-A0AF-A78F702CA4E2}"/>
          </ac:spMkLst>
        </pc:spChg>
        <pc:spChg chg="add del mod ord">
          <ac:chgData name="Linda Huddart" userId="40e81480-86dc-4322-8d1c-aeb4ca1d0598" providerId="ADAL" clId="{8D0C9866-585D-448A-9112-4206571AC3F9}" dt="2024-10-07T10:08:04.321" v="201" actId="700"/>
          <ac:spMkLst>
            <pc:docMk/>
            <pc:sldMk cId="2709758699" sldId="291"/>
            <ac:spMk id="8" creationId="{928916E7-6927-80EB-483D-F68877FF181E}"/>
          </ac:spMkLst>
        </pc:spChg>
        <pc:spChg chg="add del mod ord">
          <ac:chgData name="Linda Huddart" userId="40e81480-86dc-4322-8d1c-aeb4ca1d0598" providerId="ADAL" clId="{8D0C9866-585D-448A-9112-4206571AC3F9}" dt="2024-10-07T10:08:24.832" v="204" actId="700"/>
          <ac:spMkLst>
            <pc:docMk/>
            <pc:sldMk cId="2709758699" sldId="291"/>
            <ac:spMk id="9" creationId="{97DFF5B0-E9C4-9F41-FEC5-C49CBEA3165E}"/>
          </ac:spMkLst>
        </pc:spChg>
        <pc:spChg chg="add del mod ord">
          <ac:chgData name="Linda Huddart" userId="40e81480-86dc-4322-8d1c-aeb4ca1d0598" providerId="ADAL" clId="{8D0C9866-585D-448A-9112-4206571AC3F9}" dt="2024-10-07T10:08:24.832" v="204" actId="700"/>
          <ac:spMkLst>
            <pc:docMk/>
            <pc:sldMk cId="2709758699" sldId="291"/>
            <ac:spMk id="10" creationId="{A60D821A-0BAB-F005-DC7B-CEB65D0C34E9}"/>
          </ac:spMkLst>
        </pc:spChg>
        <pc:spChg chg="add del mod ord">
          <ac:chgData name="Linda Huddart" userId="40e81480-86dc-4322-8d1c-aeb4ca1d0598" providerId="ADAL" clId="{8D0C9866-585D-448A-9112-4206571AC3F9}" dt="2024-10-07T10:08:24.832" v="204" actId="700"/>
          <ac:spMkLst>
            <pc:docMk/>
            <pc:sldMk cId="2709758699" sldId="291"/>
            <ac:spMk id="11" creationId="{C225A9E6-FDEE-C44C-CEEE-FF35CE40D945}"/>
          </ac:spMkLst>
        </pc:spChg>
        <pc:spChg chg="add del mod ord">
          <ac:chgData name="Linda Huddart" userId="40e81480-86dc-4322-8d1c-aeb4ca1d0598" providerId="ADAL" clId="{8D0C9866-585D-448A-9112-4206571AC3F9}" dt="2024-10-07T10:08:24.832" v="204" actId="700"/>
          <ac:spMkLst>
            <pc:docMk/>
            <pc:sldMk cId="2709758699" sldId="291"/>
            <ac:spMk id="12" creationId="{51DA78FB-D7E7-173A-5543-445C6F67E21B}"/>
          </ac:spMkLst>
        </pc:spChg>
        <pc:spChg chg="add del mod ord">
          <ac:chgData name="Linda Huddart" userId="40e81480-86dc-4322-8d1c-aeb4ca1d0598" providerId="ADAL" clId="{8D0C9866-585D-448A-9112-4206571AC3F9}" dt="2024-10-07T10:08:43.751" v="205" actId="700"/>
          <ac:spMkLst>
            <pc:docMk/>
            <pc:sldMk cId="2709758699" sldId="291"/>
            <ac:spMk id="13" creationId="{88B27AF4-5317-9887-86A6-4DC2BAF56403}"/>
          </ac:spMkLst>
        </pc:spChg>
        <pc:spChg chg="add del mod ord">
          <ac:chgData name="Linda Huddart" userId="40e81480-86dc-4322-8d1c-aeb4ca1d0598" providerId="ADAL" clId="{8D0C9866-585D-448A-9112-4206571AC3F9}" dt="2024-10-07T10:08:49.850" v="206" actId="700"/>
          <ac:spMkLst>
            <pc:docMk/>
            <pc:sldMk cId="2709758699" sldId="291"/>
            <ac:spMk id="14" creationId="{C7FB6DDC-98B3-01CF-C825-6261760FC52F}"/>
          </ac:spMkLst>
        </pc:spChg>
        <pc:spChg chg="add del mod ord">
          <ac:chgData name="Linda Huddart" userId="40e81480-86dc-4322-8d1c-aeb4ca1d0598" providerId="ADAL" clId="{8D0C9866-585D-448A-9112-4206571AC3F9}" dt="2024-10-07T10:08:49.850" v="206" actId="700"/>
          <ac:spMkLst>
            <pc:docMk/>
            <pc:sldMk cId="2709758699" sldId="291"/>
            <ac:spMk id="15" creationId="{C410C026-C02D-E894-31D4-20C359071E32}"/>
          </ac:spMkLst>
        </pc:spChg>
        <pc:spChg chg="add del mod ord">
          <ac:chgData name="Linda Huddart" userId="40e81480-86dc-4322-8d1c-aeb4ca1d0598" providerId="ADAL" clId="{8D0C9866-585D-448A-9112-4206571AC3F9}" dt="2024-10-07T10:08:49.850" v="206" actId="700"/>
          <ac:spMkLst>
            <pc:docMk/>
            <pc:sldMk cId="2709758699" sldId="291"/>
            <ac:spMk id="16" creationId="{368E5BA4-517E-E2BF-AFEA-45A6855CF8F6}"/>
          </ac:spMkLst>
        </pc:spChg>
        <pc:spChg chg="add del mod ord">
          <ac:chgData name="Linda Huddart" userId="40e81480-86dc-4322-8d1c-aeb4ca1d0598" providerId="ADAL" clId="{8D0C9866-585D-448A-9112-4206571AC3F9}" dt="2024-10-07T10:08:49.850" v="206" actId="700"/>
          <ac:spMkLst>
            <pc:docMk/>
            <pc:sldMk cId="2709758699" sldId="291"/>
            <ac:spMk id="17" creationId="{D925C4E0-367D-BD1F-7714-EBC5C735250C}"/>
          </ac:spMkLst>
        </pc:spChg>
        <pc:spChg chg="add mod ord">
          <ac:chgData name="Linda Huddart" userId="40e81480-86dc-4322-8d1c-aeb4ca1d0598" providerId="ADAL" clId="{8D0C9866-585D-448A-9112-4206571AC3F9}" dt="2024-10-09T16:03:45.840" v="2466" actId="6549"/>
          <ac:spMkLst>
            <pc:docMk/>
            <pc:sldMk cId="2709758699" sldId="291"/>
            <ac:spMk id="18" creationId="{3F5292FF-9565-6638-AE8A-88A6B4BEEA8D}"/>
          </ac:spMkLst>
        </pc:spChg>
        <pc:spChg chg="add mod ord">
          <ac:chgData name="Linda Huddart" userId="40e81480-86dc-4322-8d1c-aeb4ca1d0598" providerId="ADAL" clId="{8D0C9866-585D-448A-9112-4206571AC3F9}" dt="2024-10-09T16:03:15.131" v="2456" actId="12"/>
          <ac:spMkLst>
            <pc:docMk/>
            <pc:sldMk cId="2709758699" sldId="291"/>
            <ac:spMk id="19" creationId="{91EAA84A-885F-AB9A-1B3C-F5552348124B}"/>
          </ac:spMkLst>
        </pc:spChg>
        <pc:picChg chg="add mod">
          <ac:chgData name="Linda Huddart" userId="40e81480-86dc-4322-8d1c-aeb4ca1d0598" providerId="ADAL" clId="{8D0C9866-585D-448A-9112-4206571AC3F9}" dt="2024-10-07T10:20:00.069" v="321" actId="1076"/>
          <ac:picMkLst>
            <pc:docMk/>
            <pc:sldMk cId="2709758699" sldId="291"/>
            <ac:picMk id="20" creationId="{B66CDA31-CAD9-DD12-ADE5-42D05CF678A2}"/>
          </ac:picMkLst>
        </pc:picChg>
      </pc:sldChg>
      <pc:sldChg chg="addSp delSp modSp new mod modClrScheme chgLayout">
        <pc:chgData name="Linda Huddart" userId="40e81480-86dc-4322-8d1c-aeb4ca1d0598" providerId="ADAL" clId="{8D0C9866-585D-448A-9112-4206571AC3F9}" dt="2024-10-07T15:20:43.660" v="1759" actId="20577"/>
        <pc:sldMkLst>
          <pc:docMk/>
          <pc:sldMk cId="654839446" sldId="292"/>
        </pc:sldMkLst>
        <pc:spChg chg="del mod ord">
          <ac:chgData name="Linda Huddart" userId="40e81480-86dc-4322-8d1c-aeb4ca1d0598" providerId="ADAL" clId="{8D0C9866-585D-448A-9112-4206571AC3F9}" dt="2024-10-07T10:11:34.624" v="260" actId="700"/>
          <ac:spMkLst>
            <pc:docMk/>
            <pc:sldMk cId="654839446" sldId="292"/>
            <ac:spMk id="2" creationId="{BE299626-53C5-6C7A-7778-ADC386822EAD}"/>
          </ac:spMkLst>
        </pc:spChg>
        <pc:spChg chg="del">
          <ac:chgData name="Linda Huddart" userId="40e81480-86dc-4322-8d1c-aeb4ca1d0598" providerId="ADAL" clId="{8D0C9866-585D-448A-9112-4206571AC3F9}" dt="2024-10-07T10:11:34.624" v="260" actId="700"/>
          <ac:spMkLst>
            <pc:docMk/>
            <pc:sldMk cId="654839446" sldId="292"/>
            <ac:spMk id="3" creationId="{4E796E66-D44C-BE61-166F-AC92815B01AE}"/>
          </ac:spMkLst>
        </pc:spChg>
        <pc:spChg chg="del mod ord">
          <ac:chgData name="Linda Huddart" userId="40e81480-86dc-4322-8d1c-aeb4ca1d0598" providerId="ADAL" clId="{8D0C9866-585D-448A-9112-4206571AC3F9}" dt="2024-10-07T10:11:34.624" v="260" actId="700"/>
          <ac:spMkLst>
            <pc:docMk/>
            <pc:sldMk cId="654839446" sldId="292"/>
            <ac:spMk id="4" creationId="{152E37F0-515B-B1AF-0621-875695AF3658}"/>
          </ac:spMkLst>
        </pc:spChg>
        <pc:spChg chg="del">
          <ac:chgData name="Linda Huddart" userId="40e81480-86dc-4322-8d1c-aeb4ca1d0598" providerId="ADAL" clId="{8D0C9866-585D-448A-9112-4206571AC3F9}" dt="2024-10-07T10:11:34.624" v="260" actId="700"/>
          <ac:spMkLst>
            <pc:docMk/>
            <pc:sldMk cId="654839446" sldId="292"/>
            <ac:spMk id="5" creationId="{AC9CCAF2-5BAD-EA02-DCC1-3A47EE7AA3B9}"/>
          </ac:spMkLst>
        </pc:spChg>
        <pc:spChg chg="del">
          <ac:chgData name="Linda Huddart" userId="40e81480-86dc-4322-8d1c-aeb4ca1d0598" providerId="ADAL" clId="{8D0C9866-585D-448A-9112-4206571AC3F9}" dt="2024-10-07T10:11:34.624" v="260" actId="700"/>
          <ac:spMkLst>
            <pc:docMk/>
            <pc:sldMk cId="654839446" sldId="292"/>
            <ac:spMk id="6" creationId="{50D33CAB-FD97-05B5-E904-443C5E5CBC7F}"/>
          </ac:spMkLst>
        </pc:spChg>
        <pc:spChg chg="add mod ord">
          <ac:chgData name="Linda Huddart" userId="40e81480-86dc-4322-8d1c-aeb4ca1d0598" providerId="ADAL" clId="{8D0C9866-585D-448A-9112-4206571AC3F9}" dt="2024-10-07T10:11:39.377" v="271" actId="20577"/>
          <ac:spMkLst>
            <pc:docMk/>
            <pc:sldMk cId="654839446" sldId="292"/>
            <ac:spMk id="7" creationId="{2F30FEA0-59ED-6DF3-EA37-EE602F2E0089}"/>
          </ac:spMkLst>
        </pc:spChg>
        <pc:spChg chg="add mod ord">
          <ac:chgData name="Linda Huddart" userId="40e81480-86dc-4322-8d1c-aeb4ca1d0598" providerId="ADAL" clId="{8D0C9866-585D-448A-9112-4206571AC3F9}" dt="2024-10-07T15:20:43.660" v="1759" actId="20577"/>
          <ac:spMkLst>
            <pc:docMk/>
            <pc:sldMk cId="654839446" sldId="292"/>
            <ac:spMk id="8" creationId="{B5D10204-30F5-1EA4-824A-4E32D811D574}"/>
          </ac:spMkLst>
        </pc:spChg>
        <pc:picChg chg="add mod">
          <ac:chgData name="Linda Huddart" userId="40e81480-86dc-4322-8d1c-aeb4ca1d0598" providerId="ADAL" clId="{8D0C9866-585D-448A-9112-4206571AC3F9}" dt="2024-10-07T10:20:09.478" v="324" actId="1076"/>
          <ac:picMkLst>
            <pc:docMk/>
            <pc:sldMk cId="654839446" sldId="292"/>
            <ac:picMk id="9" creationId="{E2AB0DDD-5255-8A4F-0BBE-4259AF3B8152}"/>
          </ac:picMkLst>
        </pc:picChg>
      </pc:sldChg>
      <pc:sldChg chg="addSp delSp modSp new mod ord modClrScheme chgLayout modNotesTx">
        <pc:chgData name="Linda Huddart" userId="40e81480-86dc-4322-8d1c-aeb4ca1d0598" providerId="ADAL" clId="{8D0C9866-585D-448A-9112-4206571AC3F9}" dt="2024-10-09T16:10:27.064" v="2817" actId="20577"/>
        <pc:sldMkLst>
          <pc:docMk/>
          <pc:sldMk cId="1379513158" sldId="293"/>
        </pc:sldMkLst>
        <pc:spChg chg="del mod ord">
          <ac:chgData name="Linda Huddart" userId="40e81480-86dc-4322-8d1c-aeb4ca1d0598" providerId="ADAL" clId="{8D0C9866-585D-448A-9112-4206571AC3F9}" dt="2024-10-07T10:06:47.960" v="194" actId="700"/>
          <ac:spMkLst>
            <pc:docMk/>
            <pc:sldMk cId="1379513158" sldId="293"/>
            <ac:spMk id="2" creationId="{9524C3CE-3713-0757-6BE3-1F385F81DFFD}"/>
          </ac:spMkLst>
        </pc:spChg>
        <pc:spChg chg="del">
          <ac:chgData name="Linda Huddart" userId="40e81480-86dc-4322-8d1c-aeb4ca1d0598" providerId="ADAL" clId="{8D0C9866-585D-448A-9112-4206571AC3F9}" dt="2024-10-07T10:06:47.960" v="194" actId="700"/>
          <ac:spMkLst>
            <pc:docMk/>
            <pc:sldMk cId="1379513158" sldId="293"/>
            <ac:spMk id="3" creationId="{46A6ACE5-3C25-6938-3EFB-5D7B98B56A72}"/>
          </ac:spMkLst>
        </pc:spChg>
        <pc:spChg chg="del mod ord">
          <ac:chgData name="Linda Huddart" userId="40e81480-86dc-4322-8d1c-aeb4ca1d0598" providerId="ADAL" clId="{8D0C9866-585D-448A-9112-4206571AC3F9}" dt="2024-10-07T10:06:47.960" v="194" actId="700"/>
          <ac:spMkLst>
            <pc:docMk/>
            <pc:sldMk cId="1379513158" sldId="293"/>
            <ac:spMk id="4" creationId="{46149128-BADE-B10B-7712-00B925C859D5}"/>
          </ac:spMkLst>
        </pc:spChg>
        <pc:spChg chg="del">
          <ac:chgData name="Linda Huddart" userId="40e81480-86dc-4322-8d1c-aeb4ca1d0598" providerId="ADAL" clId="{8D0C9866-585D-448A-9112-4206571AC3F9}" dt="2024-10-07T10:06:47.960" v="194" actId="700"/>
          <ac:spMkLst>
            <pc:docMk/>
            <pc:sldMk cId="1379513158" sldId="293"/>
            <ac:spMk id="5" creationId="{9409BCA9-86E1-1442-817E-AAC338B60904}"/>
          </ac:spMkLst>
        </pc:spChg>
        <pc:spChg chg="del">
          <ac:chgData name="Linda Huddart" userId="40e81480-86dc-4322-8d1c-aeb4ca1d0598" providerId="ADAL" clId="{8D0C9866-585D-448A-9112-4206571AC3F9}" dt="2024-10-07T10:06:47.960" v="194" actId="700"/>
          <ac:spMkLst>
            <pc:docMk/>
            <pc:sldMk cId="1379513158" sldId="293"/>
            <ac:spMk id="6" creationId="{E76CF607-C463-A465-6964-428347185838}"/>
          </ac:spMkLst>
        </pc:spChg>
        <pc:spChg chg="add del mod ord">
          <ac:chgData name="Linda Huddart" userId="40e81480-86dc-4322-8d1c-aeb4ca1d0598" providerId="ADAL" clId="{8D0C9866-585D-448A-9112-4206571AC3F9}" dt="2024-10-07T10:13:24.853" v="310" actId="700"/>
          <ac:spMkLst>
            <pc:docMk/>
            <pc:sldMk cId="1379513158" sldId="293"/>
            <ac:spMk id="7" creationId="{121CEC2B-F03C-DAAE-99BA-4320EEF9265F}"/>
          </ac:spMkLst>
        </pc:spChg>
        <pc:spChg chg="add del mod ord">
          <ac:chgData name="Linda Huddart" userId="40e81480-86dc-4322-8d1c-aeb4ca1d0598" providerId="ADAL" clId="{8D0C9866-585D-448A-9112-4206571AC3F9}" dt="2024-10-07T10:13:24.853" v="310" actId="700"/>
          <ac:spMkLst>
            <pc:docMk/>
            <pc:sldMk cId="1379513158" sldId="293"/>
            <ac:spMk id="8" creationId="{AEF0A1A9-9E6A-E8BE-E5E3-4E2FB100AE0A}"/>
          </ac:spMkLst>
        </pc:spChg>
        <pc:spChg chg="add del mod ord">
          <ac:chgData name="Linda Huddart" userId="40e81480-86dc-4322-8d1c-aeb4ca1d0598" providerId="ADAL" clId="{8D0C9866-585D-448A-9112-4206571AC3F9}" dt="2024-10-07T10:22:01.969" v="327" actId="700"/>
          <ac:spMkLst>
            <pc:docMk/>
            <pc:sldMk cId="1379513158" sldId="293"/>
            <ac:spMk id="9" creationId="{B1A5E401-83F9-B8B8-6510-70C4C0553FFE}"/>
          </ac:spMkLst>
        </pc:spChg>
        <pc:spChg chg="add del mod ord">
          <ac:chgData name="Linda Huddart" userId="40e81480-86dc-4322-8d1c-aeb4ca1d0598" providerId="ADAL" clId="{8D0C9866-585D-448A-9112-4206571AC3F9}" dt="2024-10-07T10:22:01.969" v="327" actId="700"/>
          <ac:spMkLst>
            <pc:docMk/>
            <pc:sldMk cId="1379513158" sldId="293"/>
            <ac:spMk id="10" creationId="{076B471E-3A1D-3861-0EBA-44ECD2FCDEDE}"/>
          </ac:spMkLst>
        </pc:spChg>
        <pc:spChg chg="add del mod ord">
          <ac:chgData name="Linda Huddart" userId="40e81480-86dc-4322-8d1c-aeb4ca1d0598" providerId="ADAL" clId="{8D0C9866-585D-448A-9112-4206571AC3F9}" dt="2024-10-07T10:22:01.969" v="327" actId="700"/>
          <ac:spMkLst>
            <pc:docMk/>
            <pc:sldMk cId="1379513158" sldId="293"/>
            <ac:spMk id="11" creationId="{0D88786A-C3D7-BF5D-AF65-21797EF445CC}"/>
          </ac:spMkLst>
        </pc:spChg>
        <pc:spChg chg="add mod ord">
          <ac:chgData name="Linda Huddart" userId="40e81480-86dc-4322-8d1c-aeb4ca1d0598" providerId="ADAL" clId="{8D0C9866-585D-448A-9112-4206571AC3F9}" dt="2024-10-07T10:54:39.310" v="1260" actId="700"/>
          <ac:spMkLst>
            <pc:docMk/>
            <pc:sldMk cId="1379513158" sldId="293"/>
            <ac:spMk id="12" creationId="{92BEE96A-7292-8313-1FE3-77BEA597E559}"/>
          </ac:spMkLst>
        </pc:spChg>
        <pc:spChg chg="add mod ord">
          <ac:chgData name="Linda Huddart" userId="40e81480-86dc-4322-8d1c-aeb4ca1d0598" providerId="ADAL" clId="{8D0C9866-585D-448A-9112-4206571AC3F9}" dt="2024-10-09T16:10:27.064" v="2817" actId="20577"/>
          <ac:spMkLst>
            <pc:docMk/>
            <pc:sldMk cId="1379513158" sldId="293"/>
            <ac:spMk id="13" creationId="{DF877357-1C96-1CCA-A1C0-2AE18634A977}"/>
          </ac:spMkLst>
        </pc:spChg>
      </pc:sldChg>
      <pc:sldChg chg="modSp new mod">
        <pc:chgData name="Linda Huddart" userId="40e81480-86dc-4322-8d1c-aeb4ca1d0598" providerId="ADAL" clId="{8D0C9866-585D-448A-9112-4206571AC3F9}" dt="2024-10-09T16:04:06.770" v="2472" actId="27636"/>
        <pc:sldMkLst>
          <pc:docMk/>
          <pc:sldMk cId="2578901611" sldId="294"/>
        </pc:sldMkLst>
        <pc:spChg chg="mod">
          <ac:chgData name="Linda Huddart" userId="40e81480-86dc-4322-8d1c-aeb4ca1d0598" providerId="ADAL" clId="{8D0C9866-585D-448A-9112-4206571AC3F9}" dt="2024-10-07T10:55:39.541" v="1275" actId="20577"/>
          <ac:spMkLst>
            <pc:docMk/>
            <pc:sldMk cId="2578901611" sldId="294"/>
            <ac:spMk id="2" creationId="{32D8F922-E64E-B1FE-0E77-DD68E63BA4EA}"/>
          </ac:spMkLst>
        </pc:spChg>
        <pc:spChg chg="mod">
          <ac:chgData name="Linda Huddart" userId="40e81480-86dc-4322-8d1c-aeb4ca1d0598" providerId="ADAL" clId="{8D0C9866-585D-448A-9112-4206571AC3F9}" dt="2024-10-09T16:04:06.770" v="2472" actId="27636"/>
          <ac:spMkLst>
            <pc:docMk/>
            <pc:sldMk cId="2578901611" sldId="294"/>
            <ac:spMk id="3" creationId="{A556FA62-5C26-B82F-3316-AC85097EE9C1}"/>
          </ac:spMkLst>
        </pc:spChg>
      </pc:sldChg>
      <pc:sldChg chg="modSp new del mod">
        <pc:chgData name="Linda Huddart" userId="40e81480-86dc-4322-8d1c-aeb4ca1d0598" providerId="ADAL" clId="{8D0C9866-585D-448A-9112-4206571AC3F9}" dt="2024-10-07T10:31:41.460" v="599" actId="47"/>
        <pc:sldMkLst>
          <pc:docMk/>
          <pc:sldMk cId="4098829268" sldId="294"/>
        </pc:sldMkLst>
        <pc:spChg chg="mod">
          <ac:chgData name="Linda Huddart" userId="40e81480-86dc-4322-8d1c-aeb4ca1d0598" providerId="ADAL" clId="{8D0C9866-585D-448A-9112-4206571AC3F9}" dt="2024-10-07T10:31:19.358" v="598" actId="20577"/>
          <ac:spMkLst>
            <pc:docMk/>
            <pc:sldMk cId="4098829268" sldId="294"/>
            <ac:spMk id="2" creationId="{7623AA29-4F49-8E77-3DD9-2B6F1BF9C952}"/>
          </ac:spMkLst>
        </pc:spChg>
      </pc:sldChg>
      <pc:sldChg chg="modSp new mod">
        <pc:chgData name="Linda Huddart" userId="40e81480-86dc-4322-8d1c-aeb4ca1d0598" providerId="ADAL" clId="{8D0C9866-585D-448A-9112-4206571AC3F9}" dt="2024-10-09T15:31:26.158" v="1832" actId="20577"/>
        <pc:sldMkLst>
          <pc:docMk/>
          <pc:sldMk cId="3045378467" sldId="295"/>
        </pc:sldMkLst>
        <pc:spChg chg="mod">
          <ac:chgData name="Linda Huddart" userId="40e81480-86dc-4322-8d1c-aeb4ca1d0598" providerId="ADAL" clId="{8D0C9866-585D-448A-9112-4206571AC3F9}" dt="2024-10-09T15:31:06.141" v="1828" actId="20577"/>
          <ac:spMkLst>
            <pc:docMk/>
            <pc:sldMk cId="3045378467" sldId="295"/>
            <ac:spMk id="2" creationId="{00D59A5A-939D-F536-9F31-9D5AABB91009}"/>
          </ac:spMkLst>
        </pc:spChg>
        <pc:spChg chg="mod">
          <ac:chgData name="Linda Huddart" userId="40e81480-86dc-4322-8d1c-aeb4ca1d0598" providerId="ADAL" clId="{8D0C9866-585D-448A-9112-4206571AC3F9}" dt="2024-10-09T15:31:26.158" v="1832" actId="20577"/>
          <ac:spMkLst>
            <pc:docMk/>
            <pc:sldMk cId="3045378467" sldId="295"/>
            <ac:spMk id="3" creationId="{9FD8AF77-63D9-8377-B028-54BD3E0E1CBB}"/>
          </ac:spMkLst>
        </pc:spChg>
      </pc:sldChg>
      <pc:sldChg chg="modSp new mod">
        <pc:chgData name="Linda Huddart" userId="40e81480-86dc-4322-8d1c-aeb4ca1d0598" providerId="ADAL" clId="{8D0C9866-585D-448A-9112-4206571AC3F9}" dt="2024-10-09T15:50:52.333" v="2158" actId="20577"/>
        <pc:sldMkLst>
          <pc:docMk/>
          <pc:sldMk cId="1270555944" sldId="296"/>
        </pc:sldMkLst>
        <pc:spChg chg="mod">
          <ac:chgData name="Linda Huddart" userId="40e81480-86dc-4322-8d1c-aeb4ca1d0598" providerId="ADAL" clId="{8D0C9866-585D-448A-9112-4206571AC3F9}" dt="2024-10-09T15:50:52.333" v="2158" actId="20577"/>
          <ac:spMkLst>
            <pc:docMk/>
            <pc:sldMk cId="1270555944" sldId="296"/>
            <ac:spMk id="2" creationId="{C51BF509-2C26-3CAE-4307-F1B12C9A1EAB}"/>
          </ac:spMkLst>
        </pc:spChg>
        <pc:spChg chg="mod">
          <ac:chgData name="Linda Huddart" userId="40e81480-86dc-4322-8d1c-aeb4ca1d0598" providerId="ADAL" clId="{8D0C9866-585D-448A-9112-4206571AC3F9}" dt="2024-10-09T15:50:41.406" v="2156" actId="207"/>
          <ac:spMkLst>
            <pc:docMk/>
            <pc:sldMk cId="1270555944" sldId="296"/>
            <ac:spMk id="3" creationId="{E6527203-4F37-9046-88FA-D9F325A6C391}"/>
          </ac:spMkLst>
        </pc:spChg>
      </pc:sldChg>
      <pc:sldChg chg="del">
        <pc:chgData name="Linda Huddart" userId="40e81480-86dc-4322-8d1c-aeb4ca1d0598" providerId="ADAL" clId="{8D0C9866-585D-448A-9112-4206571AC3F9}" dt="2024-10-07T09:55:05.385" v="41" actId="47"/>
        <pc:sldMkLst>
          <pc:docMk/>
          <pc:sldMk cId="0" sldId="334"/>
        </pc:sldMkLst>
      </pc:sldChg>
      <pc:sldChg chg="del">
        <pc:chgData name="Linda Huddart" userId="40e81480-86dc-4322-8d1c-aeb4ca1d0598" providerId="ADAL" clId="{8D0C9866-585D-448A-9112-4206571AC3F9}" dt="2024-10-07T09:55:00.211" v="35" actId="47"/>
        <pc:sldMkLst>
          <pc:docMk/>
          <pc:sldMk cId="0" sldId="338"/>
        </pc:sldMkLst>
      </pc:sldChg>
      <pc:sldChg chg="del">
        <pc:chgData name="Linda Huddart" userId="40e81480-86dc-4322-8d1c-aeb4ca1d0598" providerId="ADAL" clId="{8D0C9866-585D-448A-9112-4206571AC3F9}" dt="2024-10-07T09:55:01.385" v="36" actId="47"/>
        <pc:sldMkLst>
          <pc:docMk/>
          <pc:sldMk cId="0" sldId="339"/>
        </pc:sldMkLst>
      </pc:sldChg>
      <pc:sldChg chg="del">
        <pc:chgData name="Linda Huddart" userId="40e81480-86dc-4322-8d1c-aeb4ca1d0598" providerId="ADAL" clId="{8D0C9866-585D-448A-9112-4206571AC3F9}" dt="2024-10-07T09:55:02.095" v="37" actId="47"/>
        <pc:sldMkLst>
          <pc:docMk/>
          <pc:sldMk cId="0" sldId="340"/>
        </pc:sldMkLst>
      </pc:sldChg>
      <pc:sldChg chg="del">
        <pc:chgData name="Linda Huddart" userId="40e81480-86dc-4322-8d1c-aeb4ca1d0598" providerId="ADAL" clId="{8D0C9866-585D-448A-9112-4206571AC3F9}" dt="2024-10-07T09:55:04.511" v="40" actId="47"/>
        <pc:sldMkLst>
          <pc:docMk/>
          <pc:sldMk cId="0" sldId="341"/>
        </pc:sldMkLst>
      </pc:sldChg>
      <pc:sldChg chg="del">
        <pc:chgData name="Linda Huddart" userId="40e81480-86dc-4322-8d1c-aeb4ca1d0598" providerId="ADAL" clId="{8D0C9866-585D-448A-9112-4206571AC3F9}" dt="2024-10-07T09:55:06.574" v="42" actId="47"/>
        <pc:sldMkLst>
          <pc:docMk/>
          <pc:sldMk cId="0" sldId="343"/>
        </pc:sldMkLst>
      </pc:sldChg>
      <pc:sldChg chg="del">
        <pc:chgData name="Linda Huddart" userId="40e81480-86dc-4322-8d1c-aeb4ca1d0598" providerId="ADAL" clId="{8D0C9866-585D-448A-9112-4206571AC3F9}" dt="2024-10-07T09:55:07.740" v="43" actId="47"/>
        <pc:sldMkLst>
          <pc:docMk/>
          <pc:sldMk cId="0" sldId="344"/>
        </pc:sldMkLst>
      </pc:sldChg>
      <pc:sldChg chg="del">
        <pc:chgData name="Linda Huddart" userId="40e81480-86dc-4322-8d1c-aeb4ca1d0598" providerId="ADAL" clId="{8D0C9866-585D-448A-9112-4206571AC3F9}" dt="2024-10-07T09:55:08.744" v="44" actId="47"/>
        <pc:sldMkLst>
          <pc:docMk/>
          <pc:sldMk cId="0" sldId="345"/>
        </pc:sldMkLst>
      </pc:sldChg>
      <pc:sldChg chg="del">
        <pc:chgData name="Linda Huddart" userId="40e81480-86dc-4322-8d1c-aeb4ca1d0598" providerId="ADAL" clId="{8D0C9866-585D-448A-9112-4206571AC3F9}" dt="2024-10-07T09:55:10.701" v="45" actId="47"/>
        <pc:sldMkLst>
          <pc:docMk/>
          <pc:sldMk cId="0" sldId="346"/>
        </pc:sldMkLst>
      </pc:sldChg>
      <pc:sldChg chg="del">
        <pc:chgData name="Linda Huddart" userId="40e81480-86dc-4322-8d1c-aeb4ca1d0598" providerId="ADAL" clId="{8D0C9866-585D-448A-9112-4206571AC3F9}" dt="2024-10-07T09:55:11.995" v="46" actId="47"/>
        <pc:sldMkLst>
          <pc:docMk/>
          <pc:sldMk cId="0" sldId="347"/>
        </pc:sldMkLst>
      </pc:sldChg>
      <pc:sldChg chg="del">
        <pc:chgData name="Linda Huddart" userId="40e81480-86dc-4322-8d1c-aeb4ca1d0598" providerId="ADAL" clId="{8D0C9866-585D-448A-9112-4206571AC3F9}" dt="2024-10-07T09:55:12.764" v="47" actId="47"/>
        <pc:sldMkLst>
          <pc:docMk/>
          <pc:sldMk cId="0" sldId="348"/>
        </pc:sldMkLst>
      </pc:sldChg>
      <pc:sldChg chg="del">
        <pc:chgData name="Linda Huddart" userId="40e81480-86dc-4322-8d1c-aeb4ca1d0598" providerId="ADAL" clId="{8D0C9866-585D-448A-9112-4206571AC3F9}" dt="2024-10-07T09:55:16.130" v="48" actId="47"/>
        <pc:sldMkLst>
          <pc:docMk/>
          <pc:sldMk cId="0" sldId="349"/>
        </pc:sldMkLst>
      </pc:sldChg>
      <pc:sldChg chg="del">
        <pc:chgData name="Linda Huddart" userId="40e81480-86dc-4322-8d1c-aeb4ca1d0598" providerId="ADAL" clId="{8D0C9866-585D-448A-9112-4206571AC3F9}" dt="2024-10-07T09:55:17.046" v="49" actId="47"/>
        <pc:sldMkLst>
          <pc:docMk/>
          <pc:sldMk cId="0" sldId="350"/>
        </pc:sldMkLst>
      </pc:sldChg>
      <pc:sldChg chg="del">
        <pc:chgData name="Linda Huddart" userId="40e81480-86dc-4322-8d1c-aeb4ca1d0598" providerId="ADAL" clId="{8D0C9866-585D-448A-9112-4206571AC3F9}" dt="2024-10-07T09:55:18.937" v="50" actId="47"/>
        <pc:sldMkLst>
          <pc:docMk/>
          <pc:sldMk cId="0" sldId="351"/>
        </pc:sldMkLst>
      </pc:sldChg>
      <pc:sldChg chg="del">
        <pc:chgData name="Linda Huddart" userId="40e81480-86dc-4322-8d1c-aeb4ca1d0598" providerId="ADAL" clId="{8D0C9866-585D-448A-9112-4206571AC3F9}" dt="2024-10-07T09:55:19.909" v="51" actId="47"/>
        <pc:sldMkLst>
          <pc:docMk/>
          <pc:sldMk cId="0" sldId="352"/>
        </pc:sldMkLst>
      </pc:sldChg>
      <pc:sldChg chg="del">
        <pc:chgData name="Linda Huddart" userId="40e81480-86dc-4322-8d1c-aeb4ca1d0598" providerId="ADAL" clId="{8D0C9866-585D-448A-9112-4206571AC3F9}" dt="2024-10-07T09:55:21.719" v="52" actId="47"/>
        <pc:sldMkLst>
          <pc:docMk/>
          <pc:sldMk cId="0" sldId="353"/>
        </pc:sldMkLst>
      </pc:sldChg>
      <pc:sldChg chg="del">
        <pc:chgData name="Linda Huddart" userId="40e81480-86dc-4322-8d1c-aeb4ca1d0598" providerId="ADAL" clId="{8D0C9866-585D-448A-9112-4206571AC3F9}" dt="2024-10-07T09:55:03.764" v="39" actId="47"/>
        <pc:sldMkLst>
          <pc:docMk/>
          <pc:sldMk cId="0" sldId="354"/>
        </pc:sldMkLst>
      </pc:sldChg>
      <pc:sldChg chg="del">
        <pc:chgData name="Linda Huddart" userId="40e81480-86dc-4322-8d1c-aeb4ca1d0598" providerId="ADAL" clId="{8D0C9866-585D-448A-9112-4206571AC3F9}" dt="2024-10-07T09:54:16.352" v="13" actId="47"/>
        <pc:sldMkLst>
          <pc:docMk/>
          <pc:sldMk cId="3621679343" sldId="355"/>
        </pc:sldMkLst>
      </pc:sldChg>
    </pc:docChg>
  </pc:docChgLst>
  <pc:docChgLst>
    <pc:chgData name="Linda Huddart" userId="40e81480-86dc-4322-8d1c-aeb4ca1d0598" providerId="ADAL" clId="{0A724A6B-1BD1-4283-8949-28C7D73CF59B}"/>
    <pc:docChg chg="undo custSel addSld modSld sldOrd">
      <pc:chgData name="Linda Huddart" userId="40e81480-86dc-4322-8d1c-aeb4ca1d0598" providerId="ADAL" clId="{0A724A6B-1BD1-4283-8949-28C7D73CF59B}" dt="2024-11-12T14:44:25.381" v="1245" actId="20577"/>
      <pc:docMkLst>
        <pc:docMk/>
      </pc:docMkLst>
      <pc:sldChg chg="modSp mod modNotesTx">
        <pc:chgData name="Linda Huddart" userId="40e81480-86dc-4322-8d1c-aeb4ca1d0598" providerId="ADAL" clId="{0A724A6B-1BD1-4283-8949-28C7D73CF59B}" dt="2024-11-12T14:41:07.056" v="1036" actId="20577"/>
        <pc:sldMkLst>
          <pc:docMk/>
          <pc:sldMk cId="0" sldId="258"/>
        </pc:sldMkLst>
        <pc:spChg chg="mod">
          <ac:chgData name="Linda Huddart" userId="40e81480-86dc-4322-8d1c-aeb4ca1d0598" providerId="ADAL" clId="{0A724A6B-1BD1-4283-8949-28C7D73CF59B}" dt="2024-11-12T14:41:07.056" v="1036" actId="20577"/>
          <ac:spMkLst>
            <pc:docMk/>
            <pc:sldMk cId="0" sldId="258"/>
            <ac:spMk id="3" creationId="{48BA76F1-DFFE-5446-4316-98D49CFAB6F3}"/>
          </ac:spMkLst>
        </pc:spChg>
      </pc:sldChg>
      <pc:sldChg chg="modSp mod">
        <pc:chgData name="Linda Huddart" userId="40e81480-86dc-4322-8d1c-aeb4ca1d0598" providerId="ADAL" clId="{0A724A6B-1BD1-4283-8949-28C7D73CF59B}" dt="2024-11-08T14:38:07.392" v="395" actId="6549"/>
        <pc:sldMkLst>
          <pc:docMk/>
          <pc:sldMk cId="1845132373" sldId="288"/>
        </pc:sldMkLst>
        <pc:spChg chg="mod">
          <ac:chgData name="Linda Huddart" userId="40e81480-86dc-4322-8d1c-aeb4ca1d0598" providerId="ADAL" clId="{0A724A6B-1BD1-4283-8949-28C7D73CF59B}" dt="2024-11-08T14:38:07.392" v="395" actId="6549"/>
          <ac:spMkLst>
            <pc:docMk/>
            <pc:sldMk cId="1845132373" sldId="288"/>
            <ac:spMk id="9" creationId="{BFB5660F-6CC5-2AD8-464F-DE25D48AF9F3}"/>
          </ac:spMkLst>
        </pc:spChg>
      </pc:sldChg>
      <pc:sldChg chg="modSp mod modNotesTx">
        <pc:chgData name="Linda Huddart" userId="40e81480-86dc-4322-8d1c-aeb4ca1d0598" providerId="ADAL" clId="{0A724A6B-1BD1-4283-8949-28C7D73CF59B}" dt="2024-11-12T14:42:35.689" v="1203" actId="20577"/>
        <pc:sldMkLst>
          <pc:docMk/>
          <pc:sldMk cId="3258073231" sldId="289"/>
        </pc:sldMkLst>
        <pc:spChg chg="mod">
          <ac:chgData name="Linda Huddart" userId="40e81480-86dc-4322-8d1c-aeb4ca1d0598" providerId="ADAL" clId="{0A724A6B-1BD1-4283-8949-28C7D73CF59B}" dt="2024-11-12T14:42:35.689" v="1203" actId="20577"/>
          <ac:spMkLst>
            <pc:docMk/>
            <pc:sldMk cId="3258073231" sldId="289"/>
            <ac:spMk id="5" creationId="{3B3AADD4-D643-E517-0B59-67DB295F1B38}"/>
          </ac:spMkLst>
        </pc:spChg>
      </pc:sldChg>
      <pc:sldChg chg="modSp mod">
        <pc:chgData name="Linda Huddart" userId="40e81480-86dc-4322-8d1c-aeb4ca1d0598" providerId="ADAL" clId="{0A724A6B-1BD1-4283-8949-28C7D73CF59B}" dt="2024-11-08T14:39:03.303" v="396" actId="20577"/>
        <pc:sldMkLst>
          <pc:docMk/>
          <pc:sldMk cId="1730070219" sldId="290"/>
        </pc:sldMkLst>
        <pc:spChg chg="mod">
          <ac:chgData name="Linda Huddart" userId="40e81480-86dc-4322-8d1c-aeb4ca1d0598" providerId="ADAL" clId="{0A724A6B-1BD1-4283-8949-28C7D73CF59B}" dt="2024-11-08T14:39:03.303" v="396" actId="20577"/>
          <ac:spMkLst>
            <pc:docMk/>
            <pc:sldMk cId="1730070219" sldId="290"/>
            <ac:spMk id="7" creationId="{0B111A58-23BB-6691-25C9-7103334A707A}"/>
          </ac:spMkLst>
        </pc:spChg>
      </pc:sldChg>
      <pc:sldChg chg="modSp mod">
        <pc:chgData name="Linda Huddart" userId="40e81480-86dc-4322-8d1c-aeb4ca1d0598" providerId="ADAL" clId="{0A724A6B-1BD1-4283-8949-28C7D73CF59B}" dt="2024-11-12T14:43:32.151" v="1239" actId="20577"/>
        <pc:sldMkLst>
          <pc:docMk/>
          <pc:sldMk cId="2709758699" sldId="291"/>
        </pc:sldMkLst>
        <pc:spChg chg="mod">
          <ac:chgData name="Linda Huddart" userId="40e81480-86dc-4322-8d1c-aeb4ca1d0598" providerId="ADAL" clId="{0A724A6B-1BD1-4283-8949-28C7D73CF59B}" dt="2024-11-08T14:40:23.688" v="417" actId="113"/>
          <ac:spMkLst>
            <pc:docMk/>
            <pc:sldMk cId="2709758699" sldId="291"/>
            <ac:spMk id="2" creationId="{9AC5262C-48CC-5C35-7583-B3679460C060}"/>
          </ac:spMkLst>
        </pc:spChg>
        <pc:spChg chg="mod">
          <ac:chgData name="Linda Huddart" userId="40e81480-86dc-4322-8d1c-aeb4ca1d0598" providerId="ADAL" clId="{0A724A6B-1BD1-4283-8949-28C7D73CF59B}" dt="2024-11-08T14:40:52.987" v="419" actId="14100"/>
          <ac:spMkLst>
            <pc:docMk/>
            <pc:sldMk cId="2709758699" sldId="291"/>
            <ac:spMk id="18" creationId="{3F5292FF-9565-6638-AE8A-88A6B4BEEA8D}"/>
          </ac:spMkLst>
        </pc:spChg>
        <pc:spChg chg="mod">
          <ac:chgData name="Linda Huddart" userId="40e81480-86dc-4322-8d1c-aeb4ca1d0598" providerId="ADAL" clId="{0A724A6B-1BD1-4283-8949-28C7D73CF59B}" dt="2024-11-12T14:43:32.151" v="1239" actId="20577"/>
          <ac:spMkLst>
            <pc:docMk/>
            <pc:sldMk cId="2709758699" sldId="291"/>
            <ac:spMk id="19" creationId="{91EAA84A-885F-AB9A-1B3C-F5552348124B}"/>
          </ac:spMkLst>
        </pc:spChg>
      </pc:sldChg>
      <pc:sldChg chg="modSp mod">
        <pc:chgData name="Linda Huddart" userId="40e81480-86dc-4322-8d1c-aeb4ca1d0598" providerId="ADAL" clId="{0A724A6B-1BD1-4283-8949-28C7D73CF59B}" dt="2024-11-08T14:41:29.936" v="443" actId="20577"/>
        <pc:sldMkLst>
          <pc:docMk/>
          <pc:sldMk cId="654839446" sldId="292"/>
        </pc:sldMkLst>
        <pc:spChg chg="mod">
          <ac:chgData name="Linda Huddart" userId="40e81480-86dc-4322-8d1c-aeb4ca1d0598" providerId="ADAL" clId="{0A724A6B-1BD1-4283-8949-28C7D73CF59B}" dt="2024-11-08T14:41:29.936" v="443" actId="20577"/>
          <ac:spMkLst>
            <pc:docMk/>
            <pc:sldMk cId="654839446" sldId="292"/>
            <ac:spMk id="8" creationId="{B5D10204-30F5-1EA4-824A-4E32D811D574}"/>
          </ac:spMkLst>
        </pc:spChg>
      </pc:sldChg>
      <pc:sldChg chg="modSp mod ord modNotesTx">
        <pc:chgData name="Linda Huddart" userId="40e81480-86dc-4322-8d1c-aeb4ca1d0598" providerId="ADAL" clId="{0A724A6B-1BD1-4283-8949-28C7D73CF59B}" dt="2024-11-08T14:50:40.452" v="672" actId="20577"/>
        <pc:sldMkLst>
          <pc:docMk/>
          <pc:sldMk cId="1379513158" sldId="293"/>
        </pc:sldMkLst>
        <pc:spChg chg="mod">
          <ac:chgData name="Linda Huddart" userId="40e81480-86dc-4322-8d1c-aeb4ca1d0598" providerId="ADAL" clId="{0A724A6B-1BD1-4283-8949-28C7D73CF59B}" dt="2024-11-08T14:45:59.409" v="583" actId="20577"/>
          <ac:spMkLst>
            <pc:docMk/>
            <pc:sldMk cId="1379513158" sldId="293"/>
            <ac:spMk id="12" creationId="{92BEE96A-7292-8313-1FE3-77BEA597E559}"/>
          </ac:spMkLst>
        </pc:spChg>
        <pc:spChg chg="mod">
          <ac:chgData name="Linda Huddart" userId="40e81480-86dc-4322-8d1c-aeb4ca1d0598" providerId="ADAL" clId="{0A724A6B-1BD1-4283-8949-28C7D73CF59B}" dt="2024-11-08T14:47:36.964" v="622" actId="6549"/>
          <ac:spMkLst>
            <pc:docMk/>
            <pc:sldMk cId="1379513158" sldId="293"/>
            <ac:spMk id="13" creationId="{DF877357-1C96-1CCA-A1C0-2AE18634A977}"/>
          </ac:spMkLst>
        </pc:spChg>
      </pc:sldChg>
      <pc:sldChg chg="modSp mod ord">
        <pc:chgData name="Linda Huddart" userId="40e81480-86dc-4322-8d1c-aeb4ca1d0598" providerId="ADAL" clId="{0A724A6B-1BD1-4283-8949-28C7D73CF59B}" dt="2024-11-08T14:42:07.735" v="450" actId="20578"/>
        <pc:sldMkLst>
          <pc:docMk/>
          <pc:sldMk cId="2578901611" sldId="294"/>
        </pc:sldMkLst>
        <pc:spChg chg="mod">
          <ac:chgData name="Linda Huddart" userId="40e81480-86dc-4322-8d1c-aeb4ca1d0598" providerId="ADAL" clId="{0A724A6B-1BD1-4283-8949-28C7D73CF59B}" dt="2024-11-08T14:41:46.482" v="447" actId="27636"/>
          <ac:spMkLst>
            <pc:docMk/>
            <pc:sldMk cId="2578901611" sldId="294"/>
            <ac:spMk id="3" creationId="{A556FA62-5C26-B82F-3316-AC85097EE9C1}"/>
          </ac:spMkLst>
        </pc:spChg>
      </pc:sldChg>
      <pc:sldChg chg="modSp mod">
        <pc:chgData name="Linda Huddart" userId="40e81480-86dc-4322-8d1c-aeb4ca1d0598" providerId="ADAL" clId="{0A724A6B-1BD1-4283-8949-28C7D73CF59B}" dt="2024-11-08T14:20:13.260" v="71" actId="207"/>
        <pc:sldMkLst>
          <pc:docMk/>
          <pc:sldMk cId="3045378467" sldId="295"/>
        </pc:sldMkLst>
        <pc:spChg chg="mod">
          <ac:chgData name="Linda Huddart" userId="40e81480-86dc-4322-8d1c-aeb4ca1d0598" providerId="ADAL" clId="{0A724A6B-1BD1-4283-8949-28C7D73CF59B}" dt="2024-11-08T14:20:13.260" v="71" actId="207"/>
          <ac:spMkLst>
            <pc:docMk/>
            <pc:sldMk cId="3045378467" sldId="295"/>
            <ac:spMk id="3" creationId="{9FD8AF77-63D9-8377-B028-54BD3E0E1CBB}"/>
          </ac:spMkLst>
        </pc:spChg>
      </pc:sldChg>
      <pc:sldChg chg="modSp mod">
        <pc:chgData name="Linda Huddart" userId="40e81480-86dc-4322-8d1c-aeb4ca1d0598" providerId="ADAL" clId="{0A724A6B-1BD1-4283-8949-28C7D73CF59B}" dt="2024-11-12T14:44:25.381" v="1245" actId="20577"/>
        <pc:sldMkLst>
          <pc:docMk/>
          <pc:sldMk cId="1270555944" sldId="296"/>
        </pc:sldMkLst>
        <pc:spChg chg="mod">
          <ac:chgData name="Linda Huddart" userId="40e81480-86dc-4322-8d1c-aeb4ca1d0598" providerId="ADAL" clId="{0A724A6B-1BD1-4283-8949-28C7D73CF59B}" dt="2024-11-12T14:44:25.381" v="1245" actId="20577"/>
          <ac:spMkLst>
            <pc:docMk/>
            <pc:sldMk cId="1270555944" sldId="296"/>
            <ac:spMk id="3" creationId="{E6527203-4F37-9046-88FA-D9F325A6C391}"/>
          </ac:spMkLst>
        </pc:spChg>
      </pc:sldChg>
      <pc:sldChg chg="modSp new mod">
        <pc:chgData name="Linda Huddart" userId="40e81480-86dc-4322-8d1c-aeb4ca1d0598" providerId="ADAL" clId="{0A724A6B-1BD1-4283-8949-28C7D73CF59B}" dt="2024-11-08T14:44:29.485" v="571" actId="20577"/>
        <pc:sldMkLst>
          <pc:docMk/>
          <pc:sldMk cId="1815278837" sldId="297"/>
        </pc:sldMkLst>
        <pc:spChg chg="mod">
          <ac:chgData name="Linda Huddart" userId="40e81480-86dc-4322-8d1c-aeb4ca1d0598" providerId="ADAL" clId="{0A724A6B-1BD1-4283-8949-28C7D73CF59B}" dt="2024-11-08T14:19:41.595" v="69" actId="20577"/>
          <ac:spMkLst>
            <pc:docMk/>
            <pc:sldMk cId="1815278837" sldId="297"/>
            <ac:spMk id="2" creationId="{D3F24C5E-3175-B782-EFA1-2EC3B7E02843}"/>
          </ac:spMkLst>
        </pc:spChg>
        <pc:spChg chg="mod">
          <ac:chgData name="Linda Huddart" userId="40e81480-86dc-4322-8d1c-aeb4ca1d0598" providerId="ADAL" clId="{0A724A6B-1BD1-4283-8949-28C7D73CF59B}" dt="2024-11-08T14:44:29.485" v="571" actId="20577"/>
          <ac:spMkLst>
            <pc:docMk/>
            <pc:sldMk cId="1815278837" sldId="297"/>
            <ac:spMk id="3" creationId="{DA1625E6-6614-BCF5-D497-1854F34BC5E0}"/>
          </ac:spMkLst>
        </pc:spChg>
      </pc:sldChg>
      <pc:sldChg chg="modSp new mod">
        <pc:chgData name="Linda Huddart" userId="40e81480-86dc-4322-8d1c-aeb4ca1d0598" providerId="ADAL" clId="{0A724A6B-1BD1-4283-8949-28C7D73CF59B}" dt="2024-11-08T14:36:47.688" v="394" actId="20577"/>
        <pc:sldMkLst>
          <pc:docMk/>
          <pc:sldMk cId="1556232421" sldId="298"/>
        </pc:sldMkLst>
        <pc:spChg chg="mod">
          <ac:chgData name="Linda Huddart" userId="40e81480-86dc-4322-8d1c-aeb4ca1d0598" providerId="ADAL" clId="{0A724A6B-1BD1-4283-8949-28C7D73CF59B}" dt="2024-11-08T14:35:23.643" v="323" actId="14100"/>
          <ac:spMkLst>
            <pc:docMk/>
            <pc:sldMk cId="1556232421" sldId="298"/>
            <ac:spMk id="2" creationId="{2D936C65-3EAA-2F6C-7580-8C61CEF0E83E}"/>
          </ac:spMkLst>
        </pc:spChg>
        <pc:spChg chg="mod">
          <ac:chgData name="Linda Huddart" userId="40e81480-86dc-4322-8d1c-aeb4ca1d0598" providerId="ADAL" clId="{0A724A6B-1BD1-4283-8949-28C7D73CF59B}" dt="2024-11-08T14:36:47.688" v="394" actId="20577"/>
          <ac:spMkLst>
            <pc:docMk/>
            <pc:sldMk cId="1556232421" sldId="298"/>
            <ac:spMk id="3" creationId="{5A5FEBEF-CDCE-D067-82B1-8416A0868621}"/>
          </ac:spMkLst>
        </pc:spChg>
      </pc:sldChg>
      <pc:sldChg chg="modSp new mod modNotesTx">
        <pc:chgData name="Linda Huddart" userId="40e81480-86dc-4322-8d1c-aeb4ca1d0598" providerId="ADAL" clId="{0A724A6B-1BD1-4283-8949-28C7D73CF59B}" dt="2024-11-08T16:00:44.725" v="884" actId="6549"/>
        <pc:sldMkLst>
          <pc:docMk/>
          <pc:sldMk cId="1536602023" sldId="299"/>
        </pc:sldMkLst>
        <pc:spChg chg="mod">
          <ac:chgData name="Linda Huddart" userId="40e81480-86dc-4322-8d1c-aeb4ca1d0598" providerId="ADAL" clId="{0A724A6B-1BD1-4283-8949-28C7D73CF59B}" dt="2024-11-08T14:22:49.444" v="127" actId="20577"/>
          <ac:spMkLst>
            <pc:docMk/>
            <pc:sldMk cId="1536602023" sldId="299"/>
            <ac:spMk id="2" creationId="{FDD60A39-1C39-DA88-DC82-397A6C31E561}"/>
          </ac:spMkLst>
        </pc:spChg>
        <pc:spChg chg="mod">
          <ac:chgData name="Linda Huddart" userId="40e81480-86dc-4322-8d1c-aeb4ca1d0598" providerId="ADAL" clId="{0A724A6B-1BD1-4283-8949-28C7D73CF59B}" dt="2024-11-08T16:00:44.725" v="884" actId="6549"/>
          <ac:spMkLst>
            <pc:docMk/>
            <pc:sldMk cId="1536602023" sldId="299"/>
            <ac:spMk id="3" creationId="{87491B24-3318-43AC-BFD3-44928E72BA13}"/>
          </ac:spMkLst>
        </pc:spChg>
      </pc:sldChg>
      <pc:sldChg chg="modSp new mod">
        <pc:chgData name="Linda Huddart" userId="40e81480-86dc-4322-8d1c-aeb4ca1d0598" providerId="ADAL" clId="{0A724A6B-1BD1-4283-8949-28C7D73CF59B}" dt="2024-11-08T14:49:46.263" v="642"/>
        <pc:sldMkLst>
          <pc:docMk/>
          <pc:sldMk cId="1921804239" sldId="300"/>
        </pc:sldMkLst>
        <pc:spChg chg="mod">
          <ac:chgData name="Linda Huddart" userId="40e81480-86dc-4322-8d1c-aeb4ca1d0598" providerId="ADAL" clId="{0A724A6B-1BD1-4283-8949-28C7D73CF59B}" dt="2024-11-08T14:49:37.609" v="641" actId="20577"/>
          <ac:spMkLst>
            <pc:docMk/>
            <pc:sldMk cId="1921804239" sldId="300"/>
            <ac:spMk id="2" creationId="{AFD9220B-3379-FC3D-E4D8-EAF36D8F4CE5}"/>
          </ac:spMkLst>
        </pc:spChg>
        <pc:spChg chg="mod">
          <ac:chgData name="Linda Huddart" userId="40e81480-86dc-4322-8d1c-aeb4ca1d0598" providerId="ADAL" clId="{0A724A6B-1BD1-4283-8949-28C7D73CF59B}" dt="2024-11-08T14:49:46.263" v="642"/>
          <ac:spMkLst>
            <pc:docMk/>
            <pc:sldMk cId="1921804239" sldId="300"/>
            <ac:spMk id="3" creationId="{EED527C7-F255-6F52-0384-F7C1165DCCA5}"/>
          </ac:spMkLst>
        </pc:spChg>
      </pc:sldChg>
      <pc:sldChg chg="modSp new mod">
        <pc:chgData name="Linda Huddart" userId="40e81480-86dc-4322-8d1c-aeb4ca1d0598" providerId="ADAL" clId="{0A724A6B-1BD1-4283-8949-28C7D73CF59B}" dt="2024-11-08T16:01:24.918" v="888" actId="20577"/>
        <pc:sldMkLst>
          <pc:docMk/>
          <pc:sldMk cId="897532745" sldId="301"/>
        </pc:sldMkLst>
        <pc:spChg chg="mod">
          <ac:chgData name="Linda Huddart" userId="40e81480-86dc-4322-8d1c-aeb4ca1d0598" providerId="ADAL" clId="{0A724A6B-1BD1-4283-8949-28C7D73CF59B}" dt="2024-11-08T14:51:45.283" v="685" actId="20577"/>
          <ac:spMkLst>
            <pc:docMk/>
            <pc:sldMk cId="897532745" sldId="301"/>
            <ac:spMk id="2" creationId="{2C564098-0093-004D-364A-1063D92BA624}"/>
          </ac:spMkLst>
        </pc:spChg>
        <pc:spChg chg="mod">
          <ac:chgData name="Linda Huddart" userId="40e81480-86dc-4322-8d1c-aeb4ca1d0598" providerId="ADAL" clId="{0A724A6B-1BD1-4283-8949-28C7D73CF59B}" dt="2024-11-08T16:01:24.918" v="888" actId="20577"/>
          <ac:spMkLst>
            <pc:docMk/>
            <pc:sldMk cId="897532745" sldId="301"/>
            <ac:spMk id="3" creationId="{765899E3-3DD7-42B1-64B9-314C5C98BF98}"/>
          </ac:spMkLst>
        </pc:spChg>
      </pc:sldChg>
      <pc:sldChg chg="modSp new mod modNotesTx">
        <pc:chgData name="Linda Huddart" userId="40e81480-86dc-4322-8d1c-aeb4ca1d0598" providerId="ADAL" clId="{0A724A6B-1BD1-4283-8949-28C7D73CF59B}" dt="2024-11-08T14:54:13.621" v="883" actId="20577"/>
        <pc:sldMkLst>
          <pc:docMk/>
          <pc:sldMk cId="3947620681" sldId="302"/>
        </pc:sldMkLst>
        <pc:spChg chg="mod">
          <ac:chgData name="Linda Huddart" userId="40e81480-86dc-4322-8d1c-aeb4ca1d0598" providerId="ADAL" clId="{0A724A6B-1BD1-4283-8949-28C7D73CF59B}" dt="2024-11-08T14:52:37.511" v="710" actId="20577"/>
          <ac:spMkLst>
            <pc:docMk/>
            <pc:sldMk cId="3947620681" sldId="302"/>
            <ac:spMk id="2" creationId="{AD013BB9-58C2-82CC-4A3E-3099AECDE9FA}"/>
          </ac:spMkLst>
        </pc:spChg>
        <pc:spChg chg="mod">
          <ac:chgData name="Linda Huddart" userId="40e81480-86dc-4322-8d1c-aeb4ca1d0598" providerId="ADAL" clId="{0A724A6B-1BD1-4283-8949-28C7D73CF59B}" dt="2024-11-08T14:52:49.186" v="711"/>
          <ac:spMkLst>
            <pc:docMk/>
            <pc:sldMk cId="3947620681" sldId="302"/>
            <ac:spMk id="3" creationId="{E2EDD8A5-C164-7305-7DDF-21EA2AF3CE35}"/>
          </ac:spMkLst>
        </pc:spChg>
      </pc:sldChg>
      <pc:sldChg chg="addSp delSp modSp new mod setBg">
        <pc:chgData name="Linda Huddart" userId="40e81480-86dc-4322-8d1c-aeb4ca1d0598" providerId="ADAL" clId="{0A724A6B-1BD1-4283-8949-28C7D73CF59B}" dt="2024-11-08T16:34:20.737" v="905" actId="26606"/>
        <pc:sldMkLst>
          <pc:docMk/>
          <pc:sldMk cId="2263752421" sldId="303"/>
        </pc:sldMkLst>
        <pc:spChg chg="mod">
          <ac:chgData name="Linda Huddart" userId="40e81480-86dc-4322-8d1c-aeb4ca1d0598" providerId="ADAL" clId="{0A724A6B-1BD1-4283-8949-28C7D73CF59B}" dt="2024-11-08T16:34:20.737" v="905" actId="26606"/>
          <ac:spMkLst>
            <pc:docMk/>
            <pc:sldMk cId="2263752421" sldId="303"/>
            <ac:spMk id="2" creationId="{7923AF26-CAA8-A06E-D9E1-13B4AB9A734F}"/>
          </ac:spMkLst>
        </pc:spChg>
        <pc:spChg chg="del">
          <ac:chgData name="Linda Huddart" userId="40e81480-86dc-4322-8d1c-aeb4ca1d0598" providerId="ADAL" clId="{0A724A6B-1BD1-4283-8949-28C7D73CF59B}" dt="2024-11-08T16:33:57.936" v="890" actId="22"/>
          <ac:spMkLst>
            <pc:docMk/>
            <pc:sldMk cId="2263752421" sldId="303"/>
            <ac:spMk id="3" creationId="{EB48B9DC-A058-B607-5273-AEA266D28C65}"/>
          </ac:spMkLst>
        </pc:spChg>
        <pc:spChg chg="add del">
          <ac:chgData name="Linda Huddart" userId="40e81480-86dc-4322-8d1c-aeb4ca1d0598" providerId="ADAL" clId="{0A724A6B-1BD1-4283-8949-28C7D73CF59B}" dt="2024-11-08T16:34:08.938" v="894" actId="26606"/>
          <ac:spMkLst>
            <pc:docMk/>
            <pc:sldMk cId="2263752421" sldId="303"/>
            <ac:spMk id="9" creationId="{ECD57FA5-B1E2-761A-4277-82338974F899}"/>
          </ac:spMkLst>
        </pc:spChg>
        <pc:spChg chg="add del">
          <ac:chgData name="Linda Huddart" userId="40e81480-86dc-4322-8d1c-aeb4ca1d0598" providerId="ADAL" clId="{0A724A6B-1BD1-4283-8949-28C7D73CF59B}" dt="2024-11-08T16:34:08.938" v="894" actId="26606"/>
          <ac:spMkLst>
            <pc:docMk/>
            <pc:sldMk cId="2263752421" sldId="303"/>
            <ac:spMk id="12" creationId="{45D37F4E-DDB4-456B-97E0-9937730A039F}"/>
          </ac:spMkLst>
        </pc:spChg>
        <pc:spChg chg="add del">
          <ac:chgData name="Linda Huddart" userId="40e81480-86dc-4322-8d1c-aeb4ca1d0598" providerId="ADAL" clId="{0A724A6B-1BD1-4283-8949-28C7D73CF59B}" dt="2024-11-08T16:34:08.938" v="894" actId="26606"/>
          <ac:spMkLst>
            <pc:docMk/>
            <pc:sldMk cId="2263752421" sldId="303"/>
            <ac:spMk id="14" creationId="{B2DD41CD-8F47-4F56-AD12-4E2FF7696987}"/>
          </ac:spMkLst>
        </pc:spChg>
        <pc:spChg chg="add del">
          <ac:chgData name="Linda Huddart" userId="40e81480-86dc-4322-8d1c-aeb4ca1d0598" providerId="ADAL" clId="{0A724A6B-1BD1-4283-8949-28C7D73CF59B}" dt="2024-11-08T16:34:20.737" v="905" actId="26606"/>
          <ac:spMkLst>
            <pc:docMk/>
            <pc:sldMk cId="2263752421" sldId="303"/>
            <ac:spMk id="17" creationId="{201CC55D-ED54-4C5C-95E6-10947BD1103B}"/>
          </ac:spMkLst>
        </pc:spChg>
        <pc:spChg chg="add del">
          <ac:chgData name="Linda Huddart" userId="40e81480-86dc-4322-8d1c-aeb4ca1d0598" providerId="ADAL" clId="{0A724A6B-1BD1-4283-8949-28C7D73CF59B}" dt="2024-11-08T16:34:20.737" v="905" actId="26606"/>
          <ac:spMkLst>
            <pc:docMk/>
            <pc:sldMk cId="2263752421" sldId="303"/>
            <ac:spMk id="18" creationId="{3873B707-463F-40B0-8227-E8CC6C67EB25}"/>
          </ac:spMkLst>
        </pc:spChg>
        <pc:spChg chg="add del">
          <ac:chgData name="Linda Huddart" userId="40e81480-86dc-4322-8d1c-aeb4ca1d0598" providerId="ADAL" clId="{0A724A6B-1BD1-4283-8949-28C7D73CF59B}" dt="2024-11-08T16:34:20.737" v="905" actId="26606"/>
          <ac:spMkLst>
            <pc:docMk/>
            <pc:sldMk cId="2263752421" sldId="303"/>
            <ac:spMk id="20" creationId="{C13237C8-E62C-4F0D-A318-BD6FB6C2D138}"/>
          </ac:spMkLst>
        </pc:spChg>
        <pc:spChg chg="add del">
          <ac:chgData name="Linda Huddart" userId="40e81480-86dc-4322-8d1c-aeb4ca1d0598" providerId="ADAL" clId="{0A724A6B-1BD1-4283-8949-28C7D73CF59B}" dt="2024-11-08T16:34:20.737" v="905" actId="26606"/>
          <ac:spMkLst>
            <pc:docMk/>
            <pc:sldMk cId="2263752421" sldId="303"/>
            <ac:spMk id="21" creationId="{5F7C90AB-42BA-064C-3C24-0F318C2AB348}"/>
          </ac:spMkLst>
        </pc:spChg>
        <pc:spChg chg="add del">
          <ac:chgData name="Linda Huddart" userId="40e81480-86dc-4322-8d1c-aeb4ca1d0598" providerId="ADAL" clId="{0A724A6B-1BD1-4283-8949-28C7D73CF59B}" dt="2024-11-08T16:34:20.737" v="905" actId="26606"/>
          <ac:spMkLst>
            <pc:docMk/>
            <pc:sldMk cId="2263752421" sldId="303"/>
            <ac:spMk id="22" creationId="{19C9EAEA-39D0-4B0E-A0EB-51E7B26740B1}"/>
          </ac:spMkLst>
        </pc:spChg>
        <pc:spChg chg="add">
          <ac:chgData name="Linda Huddart" userId="40e81480-86dc-4322-8d1c-aeb4ca1d0598" providerId="ADAL" clId="{0A724A6B-1BD1-4283-8949-28C7D73CF59B}" dt="2024-11-08T16:34:20.737" v="905" actId="26606"/>
          <ac:spMkLst>
            <pc:docMk/>
            <pc:sldMk cId="2263752421" sldId="303"/>
            <ac:spMk id="27" creationId="{D4771268-CB57-404A-9271-370EB28F6090}"/>
          </ac:spMkLst>
        </pc:spChg>
        <pc:grpChg chg="add del">
          <ac:chgData name="Linda Huddart" userId="40e81480-86dc-4322-8d1c-aeb4ca1d0598" providerId="ADAL" clId="{0A724A6B-1BD1-4283-8949-28C7D73CF59B}" dt="2024-11-08T16:34:20.737" v="905" actId="26606"/>
          <ac:grpSpMkLst>
            <pc:docMk/>
            <pc:sldMk cId="2263752421" sldId="303"/>
            <ac:grpSpMk id="19" creationId="{1DE889C7-FAD6-4397-98E2-05D503484459}"/>
          </ac:grpSpMkLst>
        </pc:grpChg>
        <pc:picChg chg="add mod ord">
          <ac:chgData name="Linda Huddart" userId="40e81480-86dc-4322-8d1c-aeb4ca1d0598" providerId="ADAL" clId="{0A724A6B-1BD1-4283-8949-28C7D73CF59B}" dt="2024-11-08T16:34:20.737" v="905" actId="26606"/>
          <ac:picMkLst>
            <pc:docMk/>
            <pc:sldMk cId="2263752421" sldId="303"/>
            <ac:picMk id="5" creationId="{7608E3BB-DDC3-3D0C-BFA8-CF50A8FC081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BC601D1-A1F5-555B-E1B8-773B28D830F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2418706E-A52D-2E3A-21F9-0F10A9FF758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EDB8B42F-15F7-4EEC-9711-F84E801EB202}" type="datetime1">
              <a:rPr lang="en-GB"/>
              <a:pPr lvl="0"/>
              <a:t>12/11/2024</a:t>
            </a:fld>
            <a:endParaRPr lang="en-GB"/>
          </a:p>
        </p:txBody>
      </p:sp>
      <p:sp>
        <p:nvSpPr>
          <p:cNvPr id="4" name="Slide Image Placeholder 3">
            <a:extLst>
              <a:ext uri="{FF2B5EF4-FFF2-40B4-BE49-F238E27FC236}">
                <a16:creationId xmlns:a16="http://schemas.microsoft.com/office/drawing/2014/main" id="{D95CBD3C-F28A-2DEB-2A0A-0A6368F08B6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47F95E47-F725-76F9-31C2-81BDD0047D8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753F6DB1-D115-FD06-43FE-3718243DD8B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C67F5922-5F8C-F76C-77EB-7FB2BC60164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CFA5CE40-44C0-4EB1-A7F9-1BF65E984C3C}" type="slidenum">
              <a:t>‹#›</a:t>
            </a:fld>
            <a:endParaRPr lang="en-GB"/>
          </a:p>
        </p:txBody>
      </p:sp>
    </p:spTree>
    <p:extLst>
      <p:ext uri="{BB962C8B-B14F-4D97-AF65-F5344CB8AC3E}">
        <p14:creationId xmlns:p14="http://schemas.microsoft.com/office/powerpoint/2010/main" val="123455028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lvl="0"/>
            <a:fld id="{CFA5CE40-44C0-4EB1-A7F9-1BF65E984C3C}" type="slidenum">
              <a:rPr lang="en-GB" smtClean="0"/>
              <a:t>1</a:t>
            </a:fld>
            <a:endParaRPr lang="en-GB"/>
          </a:p>
        </p:txBody>
      </p:sp>
    </p:spTree>
    <p:extLst>
      <p:ext uri="{BB962C8B-B14F-4D97-AF65-F5344CB8AC3E}">
        <p14:creationId xmlns:p14="http://schemas.microsoft.com/office/powerpoint/2010/main" val="3254832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74C987-0063-9264-A028-AF83F62DFC4C}"/>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E954E7C0-699E-5120-ABD8-8389F10EF40C}"/>
              </a:ext>
            </a:extLst>
          </p:cNvPr>
          <p:cNvSpPr txBox="1">
            <a:spLocks noGrp="1"/>
          </p:cNvSpPr>
          <p:nvPr>
            <p:ph type="body" sz="quarter" idx="1"/>
          </p:nvPr>
        </p:nvSpPr>
        <p:spPr/>
        <p:txBody>
          <a:bodyPr/>
          <a:lstStyle/>
          <a:p>
            <a:r>
              <a:rPr lang="en-GB" dirty="0"/>
              <a:t>Formally called Small Steps</a:t>
            </a:r>
          </a:p>
          <a:p>
            <a:r>
              <a:rPr lang="en-GB" dirty="0"/>
              <a:t>The NST team consists of Parent and Family Workers, Family Support Workers, </a:t>
            </a:r>
            <a:r>
              <a:rPr lang="en-GB" dirty="0" err="1"/>
              <a:t>Senioe</a:t>
            </a:r>
            <a:r>
              <a:rPr lang="en-GB" dirty="0"/>
              <a:t> Practitioners, Group Facilitator/Referral </a:t>
            </a:r>
            <a:r>
              <a:rPr lang="en-GB" dirty="0" err="1"/>
              <a:t>Processser</a:t>
            </a:r>
            <a:r>
              <a:rPr lang="en-GB" dirty="0"/>
              <a:t>/Data and Admin Support</a:t>
            </a:r>
          </a:p>
          <a:p>
            <a:r>
              <a:rPr lang="en-GB" dirty="0"/>
              <a:t>Mention current wait times (refer to NST newsletter for current wait times)</a:t>
            </a:r>
          </a:p>
        </p:txBody>
      </p:sp>
      <p:sp>
        <p:nvSpPr>
          <p:cNvPr id="4" name="Slide Number Placeholder 3">
            <a:extLst>
              <a:ext uri="{FF2B5EF4-FFF2-40B4-BE49-F238E27FC236}">
                <a16:creationId xmlns:a16="http://schemas.microsoft.com/office/drawing/2014/main" id="{EDE60C03-4B7C-1516-F072-50F0EC7F6E0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56F6889-8F64-415C-B42D-E6AF3D85E6A2}" type="slidenum">
              <a:t>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We are currently receiving 397 referrals per month (Oct, 2024) and currently triaging referrals we receive in September (this is taken from the NST October 2024 newsletter, subject to change)</a:t>
            </a:r>
          </a:p>
          <a:p>
            <a:endParaRPr lang="en-GB" dirty="0"/>
          </a:p>
        </p:txBody>
      </p:sp>
      <p:sp>
        <p:nvSpPr>
          <p:cNvPr id="4" name="Slide Number Placeholder 3"/>
          <p:cNvSpPr>
            <a:spLocks noGrp="1"/>
          </p:cNvSpPr>
          <p:nvPr>
            <p:ph type="sldNum" sz="quarter" idx="5"/>
          </p:nvPr>
        </p:nvSpPr>
        <p:spPr/>
        <p:txBody>
          <a:bodyPr/>
          <a:lstStyle/>
          <a:p>
            <a:pPr lvl="0"/>
            <a:fld id="{CFA5CE40-44C0-4EB1-A7F9-1BF65E984C3C}" type="slidenum">
              <a:rPr lang="en-GB" smtClean="0"/>
              <a:t>6</a:t>
            </a:fld>
            <a:endParaRPr lang="en-GB"/>
          </a:p>
        </p:txBody>
      </p:sp>
    </p:spTree>
    <p:extLst>
      <p:ext uri="{BB962C8B-B14F-4D97-AF65-F5344CB8AC3E}">
        <p14:creationId xmlns:p14="http://schemas.microsoft.com/office/powerpoint/2010/main" val="3192915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We are currently receiving on average </a:t>
            </a:r>
            <a:r>
              <a:rPr lang="en-GB" dirty="0" err="1"/>
              <a:t>xxxxx</a:t>
            </a:r>
            <a:r>
              <a:rPr lang="en-GB" dirty="0"/>
              <a:t> referrals per month and are currently triaging referrals we received in </a:t>
            </a:r>
            <a:r>
              <a:rPr lang="en-GB" dirty="0" err="1"/>
              <a:t>xxxxxxxxxxxxxxxxxx</a:t>
            </a:r>
            <a:r>
              <a:rPr lang="en-GB" dirty="0"/>
              <a:t> (see latest NST Newsletter)</a:t>
            </a:r>
          </a:p>
        </p:txBody>
      </p:sp>
      <p:sp>
        <p:nvSpPr>
          <p:cNvPr id="4" name="Slide Number Placeholder 3"/>
          <p:cNvSpPr>
            <a:spLocks noGrp="1"/>
          </p:cNvSpPr>
          <p:nvPr>
            <p:ph type="sldNum" sz="quarter" idx="5"/>
          </p:nvPr>
        </p:nvSpPr>
        <p:spPr/>
        <p:txBody>
          <a:bodyPr/>
          <a:lstStyle/>
          <a:p>
            <a:pPr lvl="0"/>
            <a:fld id="{CFA5CE40-44C0-4EB1-A7F9-1BF65E984C3C}" type="slidenum">
              <a:rPr lang="en-GB" smtClean="0"/>
              <a:t>7</a:t>
            </a:fld>
            <a:endParaRPr lang="en-GB"/>
          </a:p>
        </p:txBody>
      </p:sp>
    </p:spTree>
    <p:extLst>
      <p:ext uri="{BB962C8B-B14F-4D97-AF65-F5344CB8AC3E}">
        <p14:creationId xmlns:p14="http://schemas.microsoft.com/office/powerpoint/2010/main" val="2748425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Current wait time for assessment is </a:t>
            </a:r>
            <a:r>
              <a:rPr lang="en-GB" dirty="0" err="1"/>
              <a:t>xxxxxxxxxxxxx</a:t>
            </a:r>
            <a:r>
              <a:rPr lang="en-GB" dirty="0"/>
              <a:t> months (this is the date we receive the referral into NST). See latest NST Newsletter for up to date </a:t>
            </a:r>
            <a:r>
              <a:rPr lang="en-GB"/>
              <a:t>wait times.</a:t>
            </a:r>
          </a:p>
        </p:txBody>
      </p:sp>
      <p:sp>
        <p:nvSpPr>
          <p:cNvPr id="4" name="Slide Number Placeholder 3"/>
          <p:cNvSpPr>
            <a:spLocks noGrp="1"/>
          </p:cNvSpPr>
          <p:nvPr>
            <p:ph type="sldNum" sz="quarter" idx="5"/>
          </p:nvPr>
        </p:nvSpPr>
        <p:spPr/>
        <p:txBody>
          <a:bodyPr/>
          <a:lstStyle/>
          <a:p>
            <a:pPr lvl="0"/>
            <a:fld id="{CFA5CE40-44C0-4EB1-A7F9-1BF65E984C3C}" type="slidenum">
              <a:rPr lang="en-GB" smtClean="0"/>
              <a:t>10</a:t>
            </a:fld>
            <a:endParaRPr lang="en-GB"/>
          </a:p>
        </p:txBody>
      </p:sp>
    </p:spTree>
    <p:extLst>
      <p:ext uri="{BB962C8B-B14F-4D97-AF65-F5344CB8AC3E}">
        <p14:creationId xmlns:p14="http://schemas.microsoft.com/office/powerpoint/2010/main" val="784423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We are offering a six-week online Cygnet course starting in January 2025. </a:t>
            </a:r>
          </a:p>
        </p:txBody>
      </p:sp>
      <p:sp>
        <p:nvSpPr>
          <p:cNvPr id="4" name="Slide Number Placeholder 3"/>
          <p:cNvSpPr>
            <a:spLocks noGrp="1"/>
          </p:cNvSpPr>
          <p:nvPr>
            <p:ph type="sldNum" sz="quarter" idx="5"/>
          </p:nvPr>
        </p:nvSpPr>
        <p:spPr/>
        <p:txBody>
          <a:bodyPr/>
          <a:lstStyle/>
          <a:p>
            <a:pPr lvl="0"/>
            <a:fld id="{CFA5CE40-44C0-4EB1-A7F9-1BF65E984C3C}" type="slidenum">
              <a:rPr lang="en-GB" smtClean="0"/>
              <a:t>11</a:t>
            </a:fld>
            <a:endParaRPr lang="en-GB"/>
          </a:p>
        </p:txBody>
      </p:sp>
    </p:spTree>
    <p:extLst>
      <p:ext uri="{BB962C8B-B14F-4D97-AF65-F5344CB8AC3E}">
        <p14:creationId xmlns:p14="http://schemas.microsoft.com/office/powerpoint/2010/main" val="3562638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For ages 0-18 years. </a:t>
            </a:r>
          </a:p>
          <a:p>
            <a:r>
              <a:rPr lang="en-GB" dirty="0"/>
              <a:t>Offered to parents/carers – pre and post diagnosis. </a:t>
            </a:r>
          </a:p>
        </p:txBody>
      </p:sp>
      <p:sp>
        <p:nvSpPr>
          <p:cNvPr id="4" name="Slide Number Placeholder 3"/>
          <p:cNvSpPr>
            <a:spLocks noGrp="1"/>
          </p:cNvSpPr>
          <p:nvPr>
            <p:ph type="sldNum" sz="quarter" idx="5"/>
          </p:nvPr>
        </p:nvSpPr>
        <p:spPr/>
        <p:txBody>
          <a:bodyPr/>
          <a:lstStyle/>
          <a:p>
            <a:pPr lvl="0"/>
            <a:fld id="{CFA5CE40-44C0-4EB1-A7F9-1BF65E984C3C}" type="slidenum">
              <a:rPr lang="en-GB" smtClean="0"/>
              <a:t>12</a:t>
            </a:fld>
            <a:endParaRPr lang="en-GB"/>
          </a:p>
        </p:txBody>
      </p:sp>
    </p:spTree>
    <p:extLst>
      <p:ext uri="{BB962C8B-B14F-4D97-AF65-F5344CB8AC3E}">
        <p14:creationId xmlns:p14="http://schemas.microsoft.com/office/powerpoint/2010/main" val="711021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This support group is for parent/carers, we do not provide creche services so do children or young people are able to attend.  </a:t>
            </a:r>
          </a:p>
        </p:txBody>
      </p:sp>
      <p:sp>
        <p:nvSpPr>
          <p:cNvPr id="4" name="Slide Number Placeholder 3"/>
          <p:cNvSpPr>
            <a:spLocks noGrp="1"/>
          </p:cNvSpPr>
          <p:nvPr>
            <p:ph type="sldNum" sz="quarter" idx="5"/>
          </p:nvPr>
        </p:nvSpPr>
        <p:spPr/>
        <p:txBody>
          <a:bodyPr/>
          <a:lstStyle/>
          <a:p>
            <a:pPr lvl="0"/>
            <a:fld id="{CFA5CE40-44C0-4EB1-A7F9-1BF65E984C3C}" type="slidenum">
              <a:rPr lang="en-GB" smtClean="0"/>
              <a:t>16</a:t>
            </a:fld>
            <a:endParaRPr lang="en-GB"/>
          </a:p>
        </p:txBody>
      </p:sp>
    </p:spTree>
    <p:extLst>
      <p:ext uri="{BB962C8B-B14F-4D97-AF65-F5344CB8AC3E}">
        <p14:creationId xmlns:p14="http://schemas.microsoft.com/office/powerpoint/2010/main" val="22135720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B179E43C-A251-FAE9-5B36-CEDD0A85B28C}"/>
              </a:ext>
            </a:extLst>
          </p:cNvPr>
          <p:cNvGrpSpPr/>
          <p:nvPr/>
        </p:nvGrpSpPr>
        <p:grpSpPr>
          <a:xfrm>
            <a:off x="-28" y="-8467"/>
            <a:ext cx="12192033" cy="6866467"/>
            <a:chOff x="-28" y="-8467"/>
            <a:chExt cx="12192033" cy="6866467"/>
          </a:xfrm>
        </p:grpSpPr>
        <p:cxnSp>
          <p:nvCxnSpPr>
            <p:cNvPr id="3" name="Straight Connector 31">
              <a:extLst>
                <a:ext uri="{FF2B5EF4-FFF2-40B4-BE49-F238E27FC236}">
                  <a16:creationId xmlns:a16="http://schemas.microsoft.com/office/drawing/2014/main" id="{DA0A3C93-3AA7-0FD8-1845-D790D3A5539D}"/>
                </a:ext>
              </a:extLst>
            </p:cNvPr>
            <p:cNvCxnSpPr/>
            <p:nvPr/>
          </p:nvCxnSpPr>
          <p:spPr>
            <a:xfrm>
              <a:off x="9371008" y="0"/>
              <a:ext cx="1219207" cy="6858000"/>
            </a:xfrm>
            <a:prstGeom prst="straightConnector1">
              <a:avLst/>
            </a:prstGeom>
            <a:noFill/>
            <a:ln w="9528" cap="rnd">
              <a:solidFill>
                <a:srgbClr val="BFBFBF"/>
              </a:solidFill>
              <a:prstDash val="solid"/>
              <a:miter/>
            </a:ln>
          </p:spPr>
        </p:cxnSp>
        <p:cxnSp>
          <p:nvCxnSpPr>
            <p:cNvPr id="4" name="Straight Connector 20">
              <a:extLst>
                <a:ext uri="{FF2B5EF4-FFF2-40B4-BE49-F238E27FC236}">
                  <a16:creationId xmlns:a16="http://schemas.microsoft.com/office/drawing/2014/main" id="{DE2F8F17-80BA-2143-4AB3-E4895DFAE0F1}"/>
                </a:ext>
              </a:extLst>
            </p:cNvPr>
            <p:cNvCxnSpPr/>
            <p:nvPr/>
          </p:nvCxnSpPr>
          <p:spPr>
            <a:xfrm flipH="1">
              <a:off x="7425266" y="3681410"/>
              <a:ext cx="4763557" cy="3176590"/>
            </a:xfrm>
            <a:prstGeom prst="straightConnector1">
              <a:avLst/>
            </a:prstGeom>
            <a:noFill/>
            <a:ln w="9528" cap="rnd">
              <a:solidFill>
                <a:srgbClr val="D9D9D9"/>
              </a:solidFill>
              <a:prstDash val="solid"/>
              <a:miter/>
            </a:ln>
          </p:spPr>
        </p:cxnSp>
        <p:sp>
          <p:nvSpPr>
            <p:cNvPr id="5" name="Rectangle 23">
              <a:extLst>
                <a:ext uri="{FF2B5EF4-FFF2-40B4-BE49-F238E27FC236}">
                  <a16:creationId xmlns:a16="http://schemas.microsoft.com/office/drawing/2014/main" id="{F710B6ED-61E7-5542-695A-08578690146D}"/>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 f4 0 f2"/>
                <a:gd name="f9" fmla="+- f3 0 f2"/>
                <a:gd name="f10" fmla="*/ f9 1 3007349"/>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3007349" h="6866467">
                  <a:moveTo>
                    <a:pt x="f5" y="f2"/>
                  </a:moveTo>
                  <a:lnTo>
                    <a:pt x="f3" y="f2"/>
                  </a:lnTo>
                  <a:lnTo>
                    <a:pt x="f3" y="f4"/>
                  </a:lnTo>
                  <a:lnTo>
                    <a:pt x="f2" y="f4"/>
                  </a:lnTo>
                  <a:lnTo>
                    <a:pt x="f5" y="f2"/>
                  </a:lnTo>
                  <a:close/>
                </a:path>
              </a:pathLst>
            </a:custGeom>
            <a:solidFill>
              <a:srgbClr val="90C226">
                <a:alpha val="3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Rectangle 25">
              <a:extLst>
                <a:ext uri="{FF2B5EF4-FFF2-40B4-BE49-F238E27FC236}">
                  <a16:creationId xmlns:a16="http://schemas.microsoft.com/office/drawing/2014/main" id="{10E70F19-87A7-BD8E-2950-8EF1DA6C527D}"/>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 f4 0 f2"/>
                <a:gd name="f9" fmla="+- f3 0 f2"/>
                <a:gd name="f10" fmla="*/ f9 1 2573311"/>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573311" h="6866467">
                  <a:moveTo>
                    <a:pt x="f2" y="f2"/>
                  </a:moveTo>
                  <a:lnTo>
                    <a:pt x="f3" y="f2"/>
                  </a:lnTo>
                  <a:lnTo>
                    <a:pt x="f3" y="f4"/>
                  </a:lnTo>
                  <a:lnTo>
                    <a:pt x="f5" y="f4"/>
                  </a:lnTo>
                  <a:lnTo>
                    <a:pt x="f2" y="f2"/>
                  </a:lnTo>
                  <a:close/>
                </a:path>
              </a:pathLst>
            </a:custGeom>
            <a:solidFill>
              <a:srgbClr val="90C226">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Isosceles Triangle 26">
              <a:extLst>
                <a:ext uri="{FF2B5EF4-FFF2-40B4-BE49-F238E27FC236}">
                  <a16:creationId xmlns:a16="http://schemas.microsoft.com/office/drawing/2014/main" id="{2B3E04B7-C480-F213-ACA3-7C796734B58C}"/>
                </a:ext>
              </a:extLst>
            </p:cNvPr>
            <p:cNvSpPr/>
            <p:nvPr/>
          </p:nvSpPr>
          <p:spPr>
            <a:xfrm>
              <a:off x="8932334" y="3047996"/>
              <a:ext cx="3259671" cy="3810003"/>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54A021">
                <a:alpha val="72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Rectangle 27">
              <a:extLst>
                <a:ext uri="{FF2B5EF4-FFF2-40B4-BE49-F238E27FC236}">
                  <a16:creationId xmlns:a16="http://schemas.microsoft.com/office/drawing/2014/main" id="{2EA061ED-1ACA-CD7D-28D7-0FF7DED0E497}"/>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 f4 0 f2"/>
                <a:gd name="f9" fmla="+- f3 0 f2"/>
                <a:gd name="f10" fmla="*/ f9 1 2858013"/>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858013" h="6866467">
                  <a:moveTo>
                    <a:pt x="f2" y="f2"/>
                  </a:moveTo>
                  <a:lnTo>
                    <a:pt x="f3" y="f2"/>
                  </a:lnTo>
                  <a:lnTo>
                    <a:pt x="f3" y="f4"/>
                  </a:lnTo>
                  <a:lnTo>
                    <a:pt x="f5" y="f4"/>
                  </a:lnTo>
                  <a:lnTo>
                    <a:pt x="f2" y="f2"/>
                  </a:lnTo>
                  <a:close/>
                </a:path>
              </a:pathLst>
            </a:custGeom>
            <a:solidFill>
              <a:srgbClr val="3F7819">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Rectangle 28">
              <a:extLst>
                <a:ext uri="{FF2B5EF4-FFF2-40B4-BE49-F238E27FC236}">
                  <a16:creationId xmlns:a16="http://schemas.microsoft.com/office/drawing/2014/main" id="{21BB87D5-0195-97C2-621F-1CBF61BB1940}"/>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 f4 0 f2"/>
                <a:gd name="f9" fmla="+- f3 0 f2"/>
                <a:gd name="f10" fmla="*/ f9 1 1290094"/>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90094" h="6858000">
                  <a:moveTo>
                    <a:pt x="f5" y="f2"/>
                  </a:moveTo>
                  <a:lnTo>
                    <a:pt x="f3" y="f2"/>
                  </a:lnTo>
                  <a:lnTo>
                    <a:pt x="f3" y="f4"/>
                  </a:lnTo>
                  <a:lnTo>
                    <a:pt x="f2" y="f4"/>
                  </a:lnTo>
                  <a:lnTo>
                    <a:pt x="f5" y="f2"/>
                  </a:lnTo>
                  <a:close/>
                </a:path>
              </a:pathLst>
            </a:custGeom>
            <a:solidFill>
              <a:srgbClr val="C0E474">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Rectangle 29">
              <a:extLst>
                <a:ext uri="{FF2B5EF4-FFF2-40B4-BE49-F238E27FC236}">
                  <a16:creationId xmlns:a16="http://schemas.microsoft.com/office/drawing/2014/main" id="{B29BB3B2-CF28-7231-06C0-EEAA8C1AB73A}"/>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 f4 0 f2"/>
                <a:gd name="f9" fmla="+- f3 0 f2"/>
                <a:gd name="f10" fmla="*/ f9 1 1249825"/>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49825" h="6858000">
                  <a:moveTo>
                    <a:pt x="f2" y="f2"/>
                  </a:moveTo>
                  <a:lnTo>
                    <a:pt x="f3" y="f2"/>
                  </a:lnTo>
                  <a:lnTo>
                    <a:pt x="f3" y="f4"/>
                  </a:lnTo>
                  <a:lnTo>
                    <a:pt x="f5" y="f4"/>
                  </a:lnTo>
                  <a:lnTo>
                    <a:pt x="f2" y="f2"/>
                  </a:lnTo>
                  <a:close/>
                </a:path>
              </a:pathLst>
            </a:custGeom>
            <a:solidFill>
              <a:srgbClr val="90C226">
                <a:alpha val="65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Isosceles Triangle 30">
              <a:extLst>
                <a:ext uri="{FF2B5EF4-FFF2-40B4-BE49-F238E27FC236}">
                  <a16:creationId xmlns:a16="http://schemas.microsoft.com/office/drawing/2014/main" id="{9621504D-67BC-0EBD-99EC-7F1F55EDFB5B}"/>
                </a:ext>
              </a:extLst>
            </p:cNvPr>
            <p:cNvSpPr/>
            <p:nvPr/>
          </p:nvSpPr>
          <p:spPr>
            <a:xfrm>
              <a:off x="10371664" y="3589870"/>
              <a:ext cx="1817159" cy="3268129"/>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90C226">
                <a:alpha val="8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2" name="Isosceles Triangle 18">
              <a:extLst>
                <a:ext uri="{FF2B5EF4-FFF2-40B4-BE49-F238E27FC236}">
                  <a16:creationId xmlns:a16="http://schemas.microsoft.com/office/drawing/2014/main" id="{FE316EA1-4975-5DA6-6D91-0E1C8FD9EA70}"/>
                </a:ext>
              </a:extLst>
            </p:cNvPr>
            <p:cNvSpPr/>
            <p:nvPr/>
          </p:nvSpPr>
          <p:spPr>
            <a:xfrm rot="10799991">
              <a:off x="-28" y="0"/>
              <a:ext cx="842592" cy="5666152"/>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90C226">
                <a:alpha val="85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3" name="Title 1">
            <a:extLst>
              <a:ext uri="{FF2B5EF4-FFF2-40B4-BE49-F238E27FC236}">
                <a16:creationId xmlns:a16="http://schemas.microsoft.com/office/drawing/2014/main" id="{D80420CD-D333-C295-CDC5-EC67B8E8136E}"/>
              </a:ext>
            </a:extLst>
          </p:cNvPr>
          <p:cNvSpPr txBox="1">
            <a:spLocks noGrp="1"/>
          </p:cNvSpPr>
          <p:nvPr>
            <p:ph type="ctrTitle"/>
          </p:nvPr>
        </p:nvSpPr>
        <p:spPr>
          <a:xfrm>
            <a:off x="1507068" y="2404533"/>
            <a:ext cx="7766931" cy="1646304"/>
          </a:xfrm>
        </p:spPr>
        <p:txBody>
          <a:bodyPr anchor="b">
            <a:noAutofit/>
          </a:bodyPr>
          <a:lstStyle>
            <a:lvl1pPr algn="r">
              <a:defRPr sz="5400"/>
            </a:lvl1pPr>
          </a:lstStyle>
          <a:p>
            <a:pPr lvl="0"/>
            <a:r>
              <a:rPr lang="en-US"/>
              <a:t>Click to edit Master title style</a:t>
            </a:r>
          </a:p>
        </p:txBody>
      </p:sp>
      <p:sp>
        <p:nvSpPr>
          <p:cNvPr id="14" name="Subtitle 2">
            <a:extLst>
              <a:ext uri="{FF2B5EF4-FFF2-40B4-BE49-F238E27FC236}">
                <a16:creationId xmlns:a16="http://schemas.microsoft.com/office/drawing/2014/main" id="{78CD8EEA-E408-D587-2B0E-B666063EDE9C}"/>
              </a:ext>
            </a:extLst>
          </p:cNvPr>
          <p:cNvSpPr txBox="1">
            <a:spLocks noGrp="1"/>
          </p:cNvSpPr>
          <p:nvPr>
            <p:ph type="subTitle" idx="1"/>
          </p:nvPr>
        </p:nvSpPr>
        <p:spPr>
          <a:xfrm>
            <a:off x="1507068" y="4050828"/>
            <a:ext cx="7766931" cy="1096895"/>
          </a:xfrm>
        </p:spPr>
        <p:txBody>
          <a:bodyPr/>
          <a:lstStyle>
            <a:lvl1pPr marL="0" indent="0" algn="r">
              <a:buNone/>
              <a:defRPr>
                <a:solidFill>
                  <a:srgbClr val="7F7F7F"/>
                </a:solidFill>
              </a:defRPr>
            </a:lvl1pPr>
          </a:lstStyle>
          <a:p>
            <a:pPr lvl="0"/>
            <a:r>
              <a:rPr lang="en-US"/>
              <a:t>Click to edit Master subtitle style</a:t>
            </a:r>
          </a:p>
        </p:txBody>
      </p:sp>
      <p:sp>
        <p:nvSpPr>
          <p:cNvPr id="15" name="Date Placeholder 3">
            <a:extLst>
              <a:ext uri="{FF2B5EF4-FFF2-40B4-BE49-F238E27FC236}">
                <a16:creationId xmlns:a16="http://schemas.microsoft.com/office/drawing/2014/main" id="{09F6042C-6FB2-6638-B5EC-0A591CBDD919}"/>
              </a:ext>
            </a:extLst>
          </p:cNvPr>
          <p:cNvSpPr txBox="1">
            <a:spLocks noGrp="1"/>
          </p:cNvSpPr>
          <p:nvPr>
            <p:ph type="dt" sz="half" idx="7"/>
          </p:nvPr>
        </p:nvSpPr>
        <p:spPr/>
        <p:txBody>
          <a:bodyPr/>
          <a:lstStyle>
            <a:lvl1pPr>
              <a:defRPr/>
            </a:lvl1pPr>
          </a:lstStyle>
          <a:p>
            <a:pPr lvl="0"/>
            <a:fld id="{E239347C-8A5A-49C3-8287-457FD1C3E3D7}" type="datetime1">
              <a:rPr lang="en-US"/>
              <a:pPr lvl="0"/>
              <a:t>11/12/2024</a:t>
            </a:fld>
            <a:endParaRPr lang="en-US"/>
          </a:p>
        </p:txBody>
      </p:sp>
      <p:sp>
        <p:nvSpPr>
          <p:cNvPr id="16" name="Footer Placeholder 4">
            <a:extLst>
              <a:ext uri="{FF2B5EF4-FFF2-40B4-BE49-F238E27FC236}">
                <a16:creationId xmlns:a16="http://schemas.microsoft.com/office/drawing/2014/main" id="{1A8EA904-663D-EBE9-D4CF-C20B15DD91F5}"/>
              </a:ext>
            </a:extLst>
          </p:cNvPr>
          <p:cNvSpPr txBox="1">
            <a:spLocks noGrp="1"/>
          </p:cNvSpPr>
          <p:nvPr>
            <p:ph type="ftr" sz="quarter" idx="9"/>
          </p:nvPr>
        </p:nvSpPr>
        <p:spPr/>
        <p:txBody>
          <a:bodyPr/>
          <a:lstStyle>
            <a:lvl1pPr>
              <a:defRPr/>
            </a:lvl1pPr>
          </a:lstStyle>
          <a:p>
            <a:pPr lvl="0"/>
            <a:endParaRPr lang="en-US"/>
          </a:p>
        </p:txBody>
      </p:sp>
      <p:sp>
        <p:nvSpPr>
          <p:cNvPr id="17" name="Slide Number Placeholder 5">
            <a:extLst>
              <a:ext uri="{FF2B5EF4-FFF2-40B4-BE49-F238E27FC236}">
                <a16:creationId xmlns:a16="http://schemas.microsoft.com/office/drawing/2014/main" id="{1AA7B1F0-89EF-451E-BBD5-9A65BD861A7B}"/>
              </a:ext>
            </a:extLst>
          </p:cNvPr>
          <p:cNvSpPr txBox="1">
            <a:spLocks noGrp="1"/>
          </p:cNvSpPr>
          <p:nvPr>
            <p:ph type="sldNum" sz="quarter" idx="8"/>
          </p:nvPr>
        </p:nvSpPr>
        <p:spPr/>
        <p:txBody>
          <a:bodyPr/>
          <a:lstStyle>
            <a:lvl1pPr>
              <a:defRPr/>
            </a:lvl1pPr>
          </a:lstStyle>
          <a:p>
            <a:pPr lvl="0"/>
            <a:fld id="{B5A884A3-BE94-4B7D-BADB-894E2126F8D8}" type="slidenum">
              <a:t>‹#›</a:t>
            </a:fld>
            <a:endParaRPr lang="en-US"/>
          </a:p>
        </p:txBody>
      </p:sp>
    </p:spTree>
    <p:extLst>
      <p:ext uri="{BB962C8B-B14F-4D97-AF65-F5344CB8AC3E}">
        <p14:creationId xmlns:p14="http://schemas.microsoft.com/office/powerpoint/2010/main" val="384101635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1B329-1CFC-A627-D92A-B3EF43E57737}"/>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AE421414-C838-4BFD-5685-90170369402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D3DFC5-10C2-9FEC-8618-7869DFC1252F}"/>
              </a:ext>
            </a:extLst>
          </p:cNvPr>
          <p:cNvSpPr txBox="1">
            <a:spLocks noGrp="1"/>
          </p:cNvSpPr>
          <p:nvPr>
            <p:ph type="dt" sz="half" idx="7"/>
          </p:nvPr>
        </p:nvSpPr>
        <p:spPr/>
        <p:txBody>
          <a:bodyPr/>
          <a:lstStyle>
            <a:lvl1pPr>
              <a:defRPr/>
            </a:lvl1pPr>
          </a:lstStyle>
          <a:p>
            <a:pPr lvl="0"/>
            <a:fld id="{E30C1039-661D-45EA-833B-C359D9223AB9}" type="datetime1">
              <a:rPr lang="en-US"/>
              <a:pPr lvl="0"/>
              <a:t>11/12/2024</a:t>
            </a:fld>
            <a:endParaRPr lang="en-US"/>
          </a:p>
        </p:txBody>
      </p:sp>
      <p:sp>
        <p:nvSpPr>
          <p:cNvPr id="5" name="Footer Placeholder 4">
            <a:extLst>
              <a:ext uri="{FF2B5EF4-FFF2-40B4-BE49-F238E27FC236}">
                <a16:creationId xmlns:a16="http://schemas.microsoft.com/office/drawing/2014/main" id="{5FD60E34-AB41-498E-3589-0C7D662372A7}"/>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71C7C2D0-E48F-CD64-76C7-356D607720D1}"/>
              </a:ext>
            </a:extLst>
          </p:cNvPr>
          <p:cNvSpPr txBox="1">
            <a:spLocks noGrp="1"/>
          </p:cNvSpPr>
          <p:nvPr>
            <p:ph type="sldNum" sz="quarter" idx="8"/>
          </p:nvPr>
        </p:nvSpPr>
        <p:spPr/>
        <p:txBody>
          <a:bodyPr/>
          <a:lstStyle>
            <a:lvl1pPr>
              <a:defRPr/>
            </a:lvl1pPr>
          </a:lstStyle>
          <a:p>
            <a:pPr lvl="0"/>
            <a:fld id="{2F0951CF-4FFB-420A-8BEB-06A618014276}" type="slidenum">
              <a:t>‹#›</a:t>
            </a:fld>
            <a:endParaRPr lang="en-US"/>
          </a:p>
        </p:txBody>
      </p:sp>
    </p:spTree>
    <p:extLst>
      <p:ext uri="{BB962C8B-B14F-4D97-AF65-F5344CB8AC3E}">
        <p14:creationId xmlns:p14="http://schemas.microsoft.com/office/powerpoint/2010/main" val="83621989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18716-36F4-50EB-6A42-B76DFF389E16}"/>
              </a:ext>
            </a:extLst>
          </p:cNvPr>
          <p:cNvSpPr txBox="1">
            <a:spLocks noGrp="1"/>
          </p:cNvSpPr>
          <p:nvPr>
            <p:ph type="title"/>
          </p:nvPr>
        </p:nvSpPr>
        <p:spPr>
          <a:xfrm>
            <a:off x="677332" y="2700863"/>
            <a:ext cx="8596667" cy="1826578"/>
          </a:xfrm>
        </p:spPr>
        <p:txBody>
          <a:bodyPr anchor="b"/>
          <a:lstStyle>
            <a:lvl1pPr>
              <a:defRPr sz="4000"/>
            </a:lvl1pPr>
          </a:lstStyle>
          <a:p>
            <a:pPr lvl="0"/>
            <a:r>
              <a:rPr lang="en-US"/>
              <a:t>Click to edit Master title style</a:t>
            </a:r>
          </a:p>
        </p:txBody>
      </p:sp>
      <p:sp>
        <p:nvSpPr>
          <p:cNvPr id="3" name="Text Placeholder 2">
            <a:extLst>
              <a:ext uri="{FF2B5EF4-FFF2-40B4-BE49-F238E27FC236}">
                <a16:creationId xmlns:a16="http://schemas.microsoft.com/office/drawing/2014/main" id="{ADA96A71-6D59-4A19-49EC-FD39E5CF6183}"/>
              </a:ext>
            </a:extLst>
          </p:cNvPr>
          <p:cNvSpPr txBox="1">
            <a:spLocks noGrp="1"/>
          </p:cNvSpPr>
          <p:nvPr>
            <p:ph type="body" idx="1"/>
          </p:nvPr>
        </p:nvSpPr>
        <p:spPr>
          <a:xfrm>
            <a:off x="677332" y="4527450"/>
            <a:ext cx="8596667" cy="860395"/>
          </a:xfrm>
        </p:spPr>
        <p:txBody>
          <a:bodyPr/>
          <a:lstStyle>
            <a:lvl1pPr marL="0" indent="0">
              <a:buNone/>
              <a:defRPr sz="2000">
                <a:solidFill>
                  <a:srgbClr val="7F7F7F"/>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DD65A8F1-32AF-58A3-FF83-26806828D501}"/>
              </a:ext>
            </a:extLst>
          </p:cNvPr>
          <p:cNvSpPr txBox="1">
            <a:spLocks noGrp="1"/>
          </p:cNvSpPr>
          <p:nvPr>
            <p:ph type="dt" sz="half" idx="7"/>
          </p:nvPr>
        </p:nvSpPr>
        <p:spPr/>
        <p:txBody>
          <a:bodyPr/>
          <a:lstStyle>
            <a:lvl1pPr>
              <a:defRPr/>
            </a:lvl1pPr>
          </a:lstStyle>
          <a:p>
            <a:pPr lvl="0"/>
            <a:fld id="{E328ED14-B44F-43C8-A4E3-E193DBD3DEE7}" type="datetime1">
              <a:rPr lang="en-US"/>
              <a:pPr lvl="0"/>
              <a:t>11/12/2024</a:t>
            </a:fld>
            <a:endParaRPr lang="en-US"/>
          </a:p>
        </p:txBody>
      </p:sp>
      <p:sp>
        <p:nvSpPr>
          <p:cNvPr id="5" name="Footer Placeholder 4">
            <a:extLst>
              <a:ext uri="{FF2B5EF4-FFF2-40B4-BE49-F238E27FC236}">
                <a16:creationId xmlns:a16="http://schemas.microsoft.com/office/drawing/2014/main" id="{515F8557-069D-E00D-9094-D36A2ADAA09D}"/>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342B74D1-1C83-479B-2CA3-BBB676ADFF9A}"/>
              </a:ext>
            </a:extLst>
          </p:cNvPr>
          <p:cNvSpPr txBox="1">
            <a:spLocks noGrp="1"/>
          </p:cNvSpPr>
          <p:nvPr>
            <p:ph type="sldNum" sz="quarter" idx="8"/>
          </p:nvPr>
        </p:nvSpPr>
        <p:spPr/>
        <p:txBody>
          <a:bodyPr/>
          <a:lstStyle>
            <a:lvl1pPr>
              <a:defRPr/>
            </a:lvl1pPr>
          </a:lstStyle>
          <a:p>
            <a:pPr lvl="0"/>
            <a:fld id="{DB97A601-574A-43FF-9AD9-B9430EC8015C}" type="slidenum">
              <a:t>‹#›</a:t>
            </a:fld>
            <a:endParaRPr lang="en-US"/>
          </a:p>
        </p:txBody>
      </p:sp>
    </p:spTree>
    <p:extLst>
      <p:ext uri="{BB962C8B-B14F-4D97-AF65-F5344CB8AC3E}">
        <p14:creationId xmlns:p14="http://schemas.microsoft.com/office/powerpoint/2010/main" val="1555715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75653-0F6F-2DAB-A24F-38EE3076F93A}"/>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B05C55D9-6839-3232-1F16-67C8726E80CD}"/>
              </a:ext>
            </a:extLst>
          </p:cNvPr>
          <p:cNvSpPr txBox="1">
            <a:spLocks noGrp="1"/>
          </p:cNvSpPr>
          <p:nvPr>
            <p:ph idx="1"/>
          </p:nvPr>
        </p:nvSpPr>
        <p:spPr>
          <a:xfrm>
            <a:off x="677332" y="2160590"/>
            <a:ext cx="4184038" cy="388076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2023EF2-FDE0-9C5B-EA4C-7269B311E8EF}"/>
              </a:ext>
            </a:extLst>
          </p:cNvPr>
          <p:cNvSpPr txBox="1">
            <a:spLocks noGrp="1"/>
          </p:cNvSpPr>
          <p:nvPr>
            <p:ph idx="2"/>
          </p:nvPr>
        </p:nvSpPr>
        <p:spPr>
          <a:xfrm>
            <a:off x="5089971" y="2160590"/>
            <a:ext cx="4184038" cy="388076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1A060D-7A8F-671D-0F68-1ED7063DB768}"/>
              </a:ext>
            </a:extLst>
          </p:cNvPr>
          <p:cNvSpPr txBox="1">
            <a:spLocks noGrp="1"/>
          </p:cNvSpPr>
          <p:nvPr>
            <p:ph type="dt" sz="half" idx="7"/>
          </p:nvPr>
        </p:nvSpPr>
        <p:spPr/>
        <p:txBody>
          <a:bodyPr/>
          <a:lstStyle>
            <a:lvl1pPr>
              <a:defRPr/>
            </a:lvl1pPr>
          </a:lstStyle>
          <a:p>
            <a:pPr lvl="0"/>
            <a:fld id="{D2F977EE-4238-4A06-81B7-7CB66059F0D9}" type="datetime1">
              <a:rPr lang="en-US"/>
              <a:pPr lvl="0"/>
              <a:t>11/12/2024</a:t>
            </a:fld>
            <a:endParaRPr lang="en-US"/>
          </a:p>
        </p:txBody>
      </p:sp>
      <p:sp>
        <p:nvSpPr>
          <p:cNvPr id="6" name="Footer Placeholder 5">
            <a:extLst>
              <a:ext uri="{FF2B5EF4-FFF2-40B4-BE49-F238E27FC236}">
                <a16:creationId xmlns:a16="http://schemas.microsoft.com/office/drawing/2014/main" id="{D202DAF9-1422-E9F0-7461-D47AA2F52620}"/>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43F55F49-A90C-FBAC-AABB-CAA62D480811}"/>
              </a:ext>
            </a:extLst>
          </p:cNvPr>
          <p:cNvSpPr txBox="1">
            <a:spLocks noGrp="1"/>
          </p:cNvSpPr>
          <p:nvPr>
            <p:ph type="sldNum" sz="quarter" idx="8"/>
          </p:nvPr>
        </p:nvSpPr>
        <p:spPr/>
        <p:txBody>
          <a:bodyPr/>
          <a:lstStyle>
            <a:lvl1pPr>
              <a:defRPr/>
            </a:lvl1pPr>
          </a:lstStyle>
          <a:p>
            <a:pPr lvl="0"/>
            <a:fld id="{D544C567-1525-4E1B-9164-259225662566}" type="slidenum">
              <a:t>‹#›</a:t>
            </a:fld>
            <a:endParaRPr lang="en-US"/>
          </a:p>
        </p:txBody>
      </p:sp>
    </p:spTree>
    <p:extLst>
      <p:ext uri="{BB962C8B-B14F-4D97-AF65-F5344CB8AC3E}">
        <p14:creationId xmlns:p14="http://schemas.microsoft.com/office/powerpoint/2010/main" val="1069462826"/>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B63BA-90BE-2A6D-A740-D2C95C4EADD3}"/>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6657B0EA-46F2-3C44-38C4-9F24C4012652}"/>
              </a:ext>
            </a:extLst>
          </p:cNvPr>
          <p:cNvSpPr txBox="1">
            <a:spLocks noGrp="1"/>
          </p:cNvSpPr>
          <p:nvPr>
            <p:ph type="body" idx="1"/>
          </p:nvPr>
        </p:nvSpPr>
        <p:spPr>
          <a:xfrm>
            <a:off x="675741" y="2160983"/>
            <a:ext cx="4185620" cy="576264"/>
          </a:xfrm>
        </p:spPr>
        <p:txBody>
          <a:bodyPr anchor="b">
            <a:noAutofit/>
          </a:bodyPr>
          <a:lstStyle>
            <a:lvl1pPr marL="0" indent="0">
              <a:buNone/>
              <a:defRPr sz="2400"/>
            </a:lvl1pPr>
          </a:lstStyle>
          <a:p>
            <a:pPr lvl="0"/>
            <a:r>
              <a:rPr lang="en-US"/>
              <a:t>Click to edit Master text styles</a:t>
            </a:r>
          </a:p>
        </p:txBody>
      </p:sp>
      <p:sp>
        <p:nvSpPr>
          <p:cNvPr id="4" name="Content Placeholder 3">
            <a:extLst>
              <a:ext uri="{FF2B5EF4-FFF2-40B4-BE49-F238E27FC236}">
                <a16:creationId xmlns:a16="http://schemas.microsoft.com/office/drawing/2014/main" id="{AC6DB167-B3E6-7FC5-6C8A-936EED88473F}"/>
              </a:ext>
            </a:extLst>
          </p:cNvPr>
          <p:cNvSpPr txBox="1">
            <a:spLocks noGrp="1"/>
          </p:cNvSpPr>
          <p:nvPr>
            <p:ph idx="2"/>
          </p:nvPr>
        </p:nvSpPr>
        <p:spPr>
          <a:xfrm>
            <a:off x="675741" y="2737247"/>
            <a:ext cx="4185620" cy="330412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8C891E6-103A-6F22-EEEE-1EFA85E7A1B0}"/>
              </a:ext>
            </a:extLst>
          </p:cNvPr>
          <p:cNvSpPr txBox="1">
            <a:spLocks noGrp="1"/>
          </p:cNvSpPr>
          <p:nvPr>
            <p:ph type="body" idx="3"/>
          </p:nvPr>
        </p:nvSpPr>
        <p:spPr>
          <a:xfrm>
            <a:off x="5088379" y="2160983"/>
            <a:ext cx="4185620" cy="576264"/>
          </a:xfrm>
        </p:spPr>
        <p:txBody>
          <a:bodyPr anchor="b">
            <a:noAutofit/>
          </a:bodyPr>
          <a:lstStyle>
            <a:lvl1pPr marL="0" indent="0">
              <a:buNone/>
              <a:defRPr sz="2400"/>
            </a:lvl1pPr>
          </a:lstStyle>
          <a:p>
            <a:pPr lvl="0"/>
            <a:r>
              <a:rPr lang="en-US"/>
              <a:t>Click to edit Master text styles</a:t>
            </a:r>
          </a:p>
        </p:txBody>
      </p:sp>
      <p:sp>
        <p:nvSpPr>
          <p:cNvPr id="6" name="Content Placeholder 5">
            <a:extLst>
              <a:ext uri="{FF2B5EF4-FFF2-40B4-BE49-F238E27FC236}">
                <a16:creationId xmlns:a16="http://schemas.microsoft.com/office/drawing/2014/main" id="{A26FB75D-BD3B-BD0A-ECC6-DA75F26C26B3}"/>
              </a:ext>
            </a:extLst>
          </p:cNvPr>
          <p:cNvSpPr txBox="1">
            <a:spLocks noGrp="1"/>
          </p:cNvSpPr>
          <p:nvPr>
            <p:ph idx="4"/>
          </p:nvPr>
        </p:nvSpPr>
        <p:spPr>
          <a:xfrm>
            <a:off x="5088379" y="2737247"/>
            <a:ext cx="4185620" cy="330412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BE5A13-C07D-8343-7FD7-7CB1B900795E}"/>
              </a:ext>
            </a:extLst>
          </p:cNvPr>
          <p:cNvSpPr txBox="1">
            <a:spLocks noGrp="1"/>
          </p:cNvSpPr>
          <p:nvPr>
            <p:ph type="dt" sz="half" idx="7"/>
          </p:nvPr>
        </p:nvSpPr>
        <p:spPr/>
        <p:txBody>
          <a:bodyPr/>
          <a:lstStyle>
            <a:lvl1pPr>
              <a:defRPr/>
            </a:lvl1pPr>
          </a:lstStyle>
          <a:p>
            <a:pPr lvl="0"/>
            <a:fld id="{9B6AB2E5-65A5-4A55-A554-4889440155A1}" type="datetime1">
              <a:rPr lang="en-US"/>
              <a:pPr lvl="0"/>
              <a:t>11/12/2024</a:t>
            </a:fld>
            <a:endParaRPr lang="en-US"/>
          </a:p>
        </p:txBody>
      </p:sp>
      <p:sp>
        <p:nvSpPr>
          <p:cNvPr id="8" name="Footer Placeholder 7">
            <a:extLst>
              <a:ext uri="{FF2B5EF4-FFF2-40B4-BE49-F238E27FC236}">
                <a16:creationId xmlns:a16="http://schemas.microsoft.com/office/drawing/2014/main" id="{D793CAED-0F41-4835-FB86-C492898EE819}"/>
              </a:ext>
            </a:extLst>
          </p:cNvPr>
          <p:cNvSpPr txBox="1">
            <a:spLocks noGrp="1"/>
          </p:cNvSpPr>
          <p:nvPr>
            <p:ph type="ftr" sz="quarter" idx="9"/>
          </p:nvPr>
        </p:nvSpPr>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F7C70D11-946C-1562-EA9B-FB3FA5B64A9C}"/>
              </a:ext>
            </a:extLst>
          </p:cNvPr>
          <p:cNvSpPr txBox="1">
            <a:spLocks noGrp="1"/>
          </p:cNvSpPr>
          <p:nvPr>
            <p:ph type="sldNum" sz="quarter" idx="8"/>
          </p:nvPr>
        </p:nvSpPr>
        <p:spPr/>
        <p:txBody>
          <a:bodyPr/>
          <a:lstStyle>
            <a:lvl1pPr>
              <a:defRPr/>
            </a:lvl1pPr>
          </a:lstStyle>
          <a:p>
            <a:pPr lvl="0"/>
            <a:fld id="{ECF8F9FE-9B1D-4CFA-857B-D3FCAC6BC3B1}" type="slidenum">
              <a:t>‹#›</a:t>
            </a:fld>
            <a:endParaRPr lang="en-US"/>
          </a:p>
        </p:txBody>
      </p:sp>
    </p:spTree>
    <p:extLst>
      <p:ext uri="{BB962C8B-B14F-4D97-AF65-F5344CB8AC3E}">
        <p14:creationId xmlns:p14="http://schemas.microsoft.com/office/powerpoint/2010/main" val="9046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55230-780E-AAF6-EFE2-865227CC30E6}"/>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5BA9E6DB-9BB0-9CCD-40C7-AE4C8CF1AA56}"/>
              </a:ext>
            </a:extLst>
          </p:cNvPr>
          <p:cNvSpPr txBox="1">
            <a:spLocks noGrp="1"/>
          </p:cNvSpPr>
          <p:nvPr>
            <p:ph type="dt" sz="half" idx="7"/>
          </p:nvPr>
        </p:nvSpPr>
        <p:spPr/>
        <p:txBody>
          <a:bodyPr/>
          <a:lstStyle>
            <a:lvl1pPr>
              <a:defRPr/>
            </a:lvl1pPr>
          </a:lstStyle>
          <a:p>
            <a:pPr lvl="0"/>
            <a:fld id="{FF4B4652-0CAC-4348-910D-23F0EA3FE5B4}" type="datetime1">
              <a:rPr lang="en-US"/>
              <a:pPr lvl="0"/>
              <a:t>11/12/2024</a:t>
            </a:fld>
            <a:endParaRPr lang="en-US"/>
          </a:p>
        </p:txBody>
      </p:sp>
      <p:sp>
        <p:nvSpPr>
          <p:cNvPr id="4" name="Footer Placeholder 3">
            <a:extLst>
              <a:ext uri="{FF2B5EF4-FFF2-40B4-BE49-F238E27FC236}">
                <a16:creationId xmlns:a16="http://schemas.microsoft.com/office/drawing/2014/main" id="{3DC4ADCA-5D05-BF60-D89E-67B649A9AEF3}"/>
              </a:ext>
            </a:extLst>
          </p:cNvPr>
          <p:cNvSpPr txBox="1">
            <a:spLocks noGrp="1"/>
          </p:cNvSpPr>
          <p:nvPr>
            <p:ph type="ftr" sz="quarter" idx="9"/>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79C92F6A-B08D-9518-06EE-5B50C3959F56}"/>
              </a:ext>
            </a:extLst>
          </p:cNvPr>
          <p:cNvSpPr txBox="1">
            <a:spLocks noGrp="1"/>
          </p:cNvSpPr>
          <p:nvPr>
            <p:ph type="sldNum" sz="quarter" idx="8"/>
          </p:nvPr>
        </p:nvSpPr>
        <p:spPr/>
        <p:txBody>
          <a:bodyPr/>
          <a:lstStyle>
            <a:lvl1pPr>
              <a:defRPr/>
            </a:lvl1pPr>
          </a:lstStyle>
          <a:p>
            <a:pPr lvl="0"/>
            <a:fld id="{BC98F176-1565-4DC1-98AE-15A5DD357FB5}" type="slidenum">
              <a:t>‹#›</a:t>
            </a:fld>
            <a:endParaRPr lang="en-US"/>
          </a:p>
        </p:txBody>
      </p:sp>
    </p:spTree>
    <p:extLst>
      <p:ext uri="{BB962C8B-B14F-4D97-AF65-F5344CB8AC3E}">
        <p14:creationId xmlns:p14="http://schemas.microsoft.com/office/powerpoint/2010/main" val="200789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019F09-7D82-20CE-3118-93BDB7CAED84}"/>
              </a:ext>
            </a:extLst>
          </p:cNvPr>
          <p:cNvSpPr txBox="1">
            <a:spLocks noGrp="1"/>
          </p:cNvSpPr>
          <p:nvPr>
            <p:ph type="dt" sz="half" idx="7"/>
          </p:nvPr>
        </p:nvSpPr>
        <p:spPr/>
        <p:txBody>
          <a:bodyPr/>
          <a:lstStyle>
            <a:lvl1pPr>
              <a:defRPr/>
            </a:lvl1pPr>
          </a:lstStyle>
          <a:p>
            <a:pPr lvl="0"/>
            <a:fld id="{B8D875E9-7F48-4673-8F98-4B26E1D812EB}" type="datetime1">
              <a:rPr lang="en-US"/>
              <a:pPr lvl="0"/>
              <a:t>11/12/2024</a:t>
            </a:fld>
            <a:endParaRPr lang="en-US"/>
          </a:p>
        </p:txBody>
      </p:sp>
      <p:sp>
        <p:nvSpPr>
          <p:cNvPr id="3" name="Footer Placeholder 2">
            <a:extLst>
              <a:ext uri="{FF2B5EF4-FFF2-40B4-BE49-F238E27FC236}">
                <a16:creationId xmlns:a16="http://schemas.microsoft.com/office/drawing/2014/main" id="{79144F4E-7D6A-4D77-196E-F53983888550}"/>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B3C10AE3-7EE3-8A05-2DF6-07BBEEC6143E}"/>
              </a:ext>
            </a:extLst>
          </p:cNvPr>
          <p:cNvSpPr txBox="1">
            <a:spLocks noGrp="1"/>
          </p:cNvSpPr>
          <p:nvPr>
            <p:ph type="sldNum" sz="quarter" idx="8"/>
          </p:nvPr>
        </p:nvSpPr>
        <p:spPr/>
        <p:txBody>
          <a:bodyPr/>
          <a:lstStyle>
            <a:lvl1pPr>
              <a:defRPr/>
            </a:lvl1pPr>
          </a:lstStyle>
          <a:p>
            <a:pPr lvl="0"/>
            <a:fld id="{46BA7375-81C9-45F6-8558-AF7BBC8BB7B7}" type="slidenum">
              <a:t>‹#›</a:t>
            </a:fld>
            <a:endParaRPr lang="en-US"/>
          </a:p>
        </p:txBody>
      </p:sp>
    </p:spTree>
    <p:extLst>
      <p:ext uri="{BB962C8B-B14F-4D97-AF65-F5344CB8AC3E}">
        <p14:creationId xmlns:p14="http://schemas.microsoft.com/office/powerpoint/2010/main" val="285496655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70EF4-15D5-B51F-8E76-EC45685227B6}"/>
              </a:ext>
            </a:extLst>
          </p:cNvPr>
          <p:cNvSpPr txBox="1">
            <a:spLocks noGrp="1"/>
          </p:cNvSpPr>
          <p:nvPr>
            <p:ph type="title"/>
          </p:nvPr>
        </p:nvSpPr>
        <p:spPr>
          <a:xfrm>
            <a:off x="677332" y="1498601"/>
            <a:ext cx="3854525" cy="1278468"/>
          </a:xfrm>
        </p:spPr>
        <p:txBody>
          <a:bodyPr anchor="b"/>
          <a:lstStyle>
            <a:lvl1pPr>
              <a:defRPr sz="2000"/>
            </a:lvl1pPr>
          </a:lstStyle>
          <a:p>
            <a:pPr lvl="0"/>
            <a:r>
              <a:rPr lang="en-US"/>
              <a:t>Click to edit Master title style</a:t>
            </a:r>
          </a:p>
        </p:txBody>
      </p:sp>
      <p:sp>
        <p:nvSpPr>
          <p:cNvPr id="3" name="Content Placeholder 2">
            <a:extLst>
              <a:ext uri="{FF2B5EF4-FFF2-40B4-BE49-F238E27FC236}">
                <a16:creationId xmlns:a16="http://schemas.microsoft.com/office/drawing/2014/main" id="{1A07DB8B-E891-C921-96CF-7A11D6E60996}"/>
              </a:ext>
            </a:extLst>
          </p:cNvPr>
          <p:cNvSpPr txBox="1">
            <a:spLocks noGrp="1"/>
          </p:cNvSpPr>
          <p:nvPr>
            <p:ph idx="1"/>
          </p:nvPr>
        </p:nvSpPr>
        <p:spPr>
          <a:xfrm>
            <a:off x="4760457" y="514926"/>
            <a:ext cx="4513542" cy="552643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496AA6-A13E-01C8-2BBF-F45A5E39A893}"/>
              </a:ext>
            </a:extLst>
          </p:cNvPr>
          <p:cNvSpPr txBox="1">
            <a:spLocks noGrp="1"/>
          </p:cNvSpPr>
          <p:nvPr>
            <p:ph type="body" idx="2"/>
          </p:nvPr>
        </p:nvSpPr>
        <p:spPr>
          <a:xfrm>
            <a:off x="677332" y="2777069"/>
            <a:ext cx="3854525" cy="2584451"/>
          </a:xfrm>
        </p:spPr>
        <p:txBody>
          <a:bodyPr/>
          <a:lstStyle>
            <a:lvl1pPr marL="0" indent="0">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70FB4DFB-5870-2C29-FE1D-4DFD6B9E836F}"/>
              </a:ext>
            </a:extLst>
          </p:cNvPr>
          <p:cNvSpPr txBox="1">
            <a:spLocks noGrp="1"/>
          </p:cNvSpPr>
          <p:nvPr>
            <p:ph type="dt" sz="half" idx="7"/>
          </p:nvPr>
        </p:nvSpPr>
        <p:spPr/>
        <p:txBody>
          <a:bodyPr/>
          <a:lstStyle>
            <a:lvl1pPr>
              <a:defRPr/>
            </a:lvl1pPr>
          </a:lstStyle>
          <a:p>
            <a:pPr lvl="0"/>
            <a:fld id="{2C553064-FE96-455B-99CF-B1F7343A769D}" type="datetime1">
              <a:rPr lang="en-US"/>
              <a:pPr lvl="0"/>
              <a:t>11/12/2024</a:t>
            </a:fld>
            <a:endParaRPr lang="en-US"/>
          </a:p>
        </p:txBody>
      </p:sp>
      <p:sp>
        <p:nvSpPr>
          <p:cNvPr id="6" name="Footer Placeholder 5">
            <a:extLst>
              <a:ext uri="{FF2B5EF4-FFF2-40B4-BE49-F238E27FC236}">
                <a16:creationId xmlns:a16="http://schemas.microsoft.com/office/drawing/2014/main" id="{4E361242-467A-1BD9-858E-C11FF6CBA7A9}"/>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64199CD1-A173-BA27-198D-119F75DDF656}"/>
              </a:ext>
            </a:extLst>
          </p:cNvPr>
          <p:cNvSpPr txBox="1">
            <a:spLocks noGrp="1"/>
          </p:cNvSpPr>
          <p:nvPr>
            <p:ph type="sldNum" sz="quarter" idx="8"/>
          </p:nvPr>
        </p:nvSpPr>
        <p:spPr/>
        <p:txBody>
          <a:bodyPr/>
          <a:lstStyle>
            <a:lvl1pPr>
              <a:defRPr/>
            </a:lvl1pPr>
          </a:lstStyle>
          <a:p>
            <a:pPr lvl="0"/>
            <a:fld id="{16CEC883-A954-48B8-A074-00DEEA062950}" type="slidenum">
              <a:t>‹#›</a:t>
            </a:fld>
            <a:endParaRPr lang="en-US"/>
          </a:p>
        </p:txBody>
      </p:sp>
    </p:spTree>
    <p:extLst>
      <p:ext uri="{BB962C8B-B14F-4D97-AF65-F5344CB8AC3E}">
        <p14:creationId xmlns:p14="http://schemas.microsoft.com/office/powerpoint/2010/main" val="122000741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C931D-4AAA-D3A1-C2F0-7B356E329E3C}"/>
              </a:ext>
            </a:extLst>
          </p:cNvPr>
          <p:cNvSpPr txBox="1">
            <a:spLocks noGrp="1"/>
          </p:cNvSpPr>
          <p:nvPr>
            <p:ph type="title"/>
          </p:nvPr>
        </p:nvSpPr>
        <p:spPr>
          <a:xfrm>
            <a:off x="677332" y="4800600"/>
            <a:ext cx="8596667" cy="566735"/>
          </a:xfrm>
        </p:spPr>
        <p:txBody>
          <a:bodyPr anchor="b"/>
          <a:lstStyle>
            <a:lvl1pPr>
              <a:defRPr sz="2400"/>
            </a:lvl1pPr>
          </a:lstStyle>
          <a:p>
            <a:pPr lvl="0"/>
            <a:r>
              <a:rPr lang="en-US"/>
              <a:t>Click to edit Master title style</a:t>
            </a:r>
          </a:p>
        </p:txBody>
      </p:sp>
      <p:sp>
        <p:nvSpPr>
          <p:cNvPr id="3" name="Picture Placeholder 2">
            <a:extLst>
              <a:ext uri="{FF2B5EF4-FFF2-40B4-BE49-F238E27FC236}">
                <a16:creationId xmlns:a16="http://schemas.microsoft.com/office/drawing/2014/main" id="{8BC8EDB6-6C37-9BB1-E0AE-0BBA4C804FBE}"/>
              </a:ext>
            </a:extLst>
          </p:cNvPr>
          <p:cNvSpPr txBox="1">
            <a:spLocks noGrp="1"/>
          </p:cNvSpPr>
          <p:nvPr>
            <p:ph type="pic" idx="1"/>
          </p:nvPr>
        </p:nvSpPr>
        <p:spPr>
          <a:xfrm>
            <a:off x="677332" y="609603"/>
            <a:ext cx="8596667" cy="3845719"/>
          </a:xfrm>
        </p:spPr>
        <p:txBody>
          <a:bodyPr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2F25E8B9-0547-49CE-68EB-FE2FFDC8D6B8}"/>
              </a:ext>
            </a:extLst>
          </p:cNvPr>
          <p:cNvSpPr txBox="1">
            <a:spLocks noGrp="1"/>
          </p:cNvSpPr>
          <p:nvPr>
            <p:ph type="body" idx="2"/>
          </p:nvPr>
        </p:nvSpPr>
        <p:spPr>
          <a:xfrm>
            <a:off x="677332" y="5367335"/>
            <a:ext cx="8596667" cy="674022"/>
          </a:xfrm>
        </p:spPr>
        <p:txBody>
          <a:bodyPr/>
          <a:lstStyle>
            <a:lvl1pPr marL="0" indent="0">
              <a:buNone/>
              <a:defRPr sz="1200"/>
            </a:lvl1pPr>
          </a:lstStyle>
          <a:p>
            <a:pPr lvl="0"/>
            <a:r>
              <a:rPr lang="en-US"/>
              <a:t>Click to edit Master text styles</a:t>
            </a:r>
          </a:p>
        </p:txBody>
      </p:sp>
      <p:sp>
        <p:nvSpPr>
          <p:cNvPr id="5" name="Date Placeholder 4">
            <a:extLst>
              <a:ext uri="{FF2B5EF4-FFF2-40B4-BE49-F238E27FC236}">
                <a16:creationId xmlns:a16="http://schemas.microsoft.com/office/drawing/2014/main" id="{63423F30-53DF-D466-D3DF-D87CD41950AC}"/>
              </a:ext>
            </a:extLst>
          </p:cNvPr>
          <p:cNvSpPr txBox="1">
            <a:spLocks noGrp="1"/>
          </p:cNvSpPr>
          <p:nvPr>
            <p:ph type="dt" sz="half" idx="7"/>
          </p:nvPr>
        </p:nvSpPr>
        <p:spPr/>
        <p:txBody>
          <a:bodyPr/>
          <a:lstStyle>
            <a:lvl1pPr>
              <a:defRPr/>
            </a:lvl1pPr>
          </a:lstStyle>
          <a:p>
            <a:pPr lvl="0"/>
            <a:fld id="{C018A11D-DCAB-428B-A600-52DE5501F60C}" type="datetime1">
              <a:rPr lang="en-US"/>
              <a:pPr lvl="0"/>
              <a:t>11/12/2024</a:t>
            </a:fld>
            <a:endParaRPr lang="en-US"/>
          </a:p>
        </p:txBody>
      </p:sp>
      <p:sp>
        <p:nvSpPr>
          <p:cNvPr id="6" name="Footer Placeholder 5">
            <a:extLst>
              <a:ext uri="{FF2B5EF4-FFF2-40B4-BE49-F238E27FC236}">
                <a16:creationId xmlns:a16="http://schemas.microsoft.com/office/drawing/2014/main" id="{9974D484-1039-02D7-9BCB-8A61ACA6A010}"/>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138670E3-3B43-FD3D-BDF5-DCFE829597A8}"/>
              </a:ext>
            </a:extLst>
          </p:cNvPr>
          <p:cNvSpPr txBox="1">
            <a:spLocks noGrp="1"/>
          </p:cNvSpPr>
          <p:nvPr>
            <p:ph type="sldNum" sz="quarter" idx="8"/>
          </p:nvPr>
        </p:nvSpPr>
        <p:spPr/>
        <p:txBody>
          <a:bodyPr/>
          <a:lstStyle>
            <a:lvl1pPr>
              <a:defRPr/>
            </a:lvl1pPr>
          </a:lstStyle>
          <a:p>
            <a:pPr lvl="0"/>
            <a:fld id="{A18EFC08-64E9-4848-AEF5-64F71A17EE25}" type="slidenum">
              <a:t>‹#›</a:t>
            </a:fld>
            <a:endParaRPr lang="en-US"/>
          </a:p>
        </p:txBody>
      </p:sp>
    </p:spTree>
    <p:extLst>
      <p:ext uri="{BB962C8B-B14F-4D97-AF65-F5344CB8AC3E}">
        <p14:creationId xmlns:p14="http://schemas.microsoft.com/office/powerpoint/2010/main" val="2511928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1327F-54C9-F43D-BA4F-88FDB5B6AA29}"/>
              </a:ext>
            </a:extLst>
          </p:cNvPr>
          <p:cNvSpPr txBox="1">
            <a:spLocks noGrp="1"/>
          </p:cNvSpPr>
          <p:nvPr>
            <p:ph type="title"/>
          </p:nvPr>
        </p:nvSpPr>
        <p:spPr>
          <a:xfrm>
            <a:off x="677332" y="609603"/>
            <a:ext cx="8596667" cy="3403597"/>
          </a:xfrm>
        </p:spPr>
        <p:txBody>
          <a:bodyPr anchor="ctr"/>
          <a:lstStyle>
            <a:lvl1pPr>
              <a:defRPr sz="4400"/>
            </a:lvl1pPr>
          </a:lstStyle>
          <a:p>
            <a:pPr lvl="0"/>
            <a:r>
              <a:rPr lang="en-US"/>
              <a:t>Click to edit Master title style</a:t>
            </a:r>
          </a:p>
        </p:txBody>
      </p:sp>
      <p:sp>
        <p:nvSpPr>
          <p:cNvPr id="3" name="Text Placeholder 2">
            <a:extLst>
              <a:ext uri="{FF2B5EF4-FFF2-40B4-BE49-F238E27FC236}">
                <a16:creationId xmlns:a16="http://schemas.microsoft.com/office/drawing/2014/main" id="{AE2A8627-610C-902F-7ECE-ABCE05F6163B}"/>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US"/>
              <a:t>Click to edit Master text styles</a:t>
            </a:r>
          </a:p>
        </p:txBody>
      </p:sp>
      <p:sp>
        <p:nvSpPr>
          <p:cNvPr id="4" name="Date Placeholder 3">
            <a:extLst>
              <a:ext uri="{FF2B5EF4-FFF2-40B4-BE49-F238E27FC236}">
                <a16:creationId xmlns:a16="http://schemas.microsoft.com/office/drawing/2014/main" id="{4AE766E9-B330-1F5D-C4E3-BB9F2C97A378}"/>
              </a:ext>
            </a:extLst>
          </p:cNvPr>
          <p:cNvSpPr txBox="1">
            <a:spLocks noGrp="1"/>
          </p:cNvSpPr>
          <p:nvPr>
            <p:ph type="dt" sz="half" idx="7"/>
          </p:nvPr>
        </p:nvSpPr>
        <p:spPr/>
        <p:txBody>
          <a:bodyPr/>
          <a:lstStyle>
            <a:lvl1pPr>
              <a:defRPr/>
            </a:lvl1pPr>
          </a:lstStyle>
          <a:p>
            <a:pPr lvl="0"/>
            <a:fld id="{7C7BC1B8-3D47-4F60-8CF8-F11DA560E5C7}" type="datetime1">
              <a:rPr lang="en-US"/>
              <a:pPr lvl="0"/>
              <a:t>11/12/2024</a:t>
            </a:fld>
            <a:endParaRPr lang="en-US"/>
          </a:p>
        </p:txBody>
      </p:sp>
      <p:sp>
        <p:nvSpPr>
          <p:cNvPr id="5" name="Footer Placeholder 4">
            <a:extLst>
              <a:ext uri="{FF2B5EF4-FFF2-40B4-BE49-F238E27FC236}">
                <a16:creationId xmlns:a16="http://schemas.microsoft.com/office/drawing/2014/main" id="{ECF89E47-24BF-BE74-4E97-F282E02A6AB2}"/>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FA7F993F-C36A-DB6D-EFE5-9EE4D0120DFF}"/>
              </a:ext>
            </a:extLst>
          </p:cNvPr>
          <p:cNvSpPr txBox="1">
            <a:spLocks noGrp="1"/>
          </p:cNvSpPr>
          <p:nvPr>
            <p:ph type="sldNum" sz="quarter" idx="8"/>
          </p:nvPr>
        </p:nvSpPr>
        <p:spPr/>
        <p:txBody>
          <a:bodyPr/>
          <a:lstStyle>
            <a:lvl1pPr>
              <a:defRPr/>
            </a:lvl1pPr>
          </a:lstStyle>
          <a:p>
            <a:pPr lvl="0"/>
            <a:fld id="{ED4126FA-BBD5-4818-B7B5-38295C9A9F9F}" type="slidenum">
              <a:t>‹#›</a:t>
            </a:fld>
            <a:endParaRPr lang="en-US"/>
          </a:p>
        </p:txBody>
      </p:sp>
    </p:spTree>
    <p:extLst>
      <p:ext uri="{BB962C8B-B14F-4D97-AF65-F5344CB8AC3E}">
        <p14:creationId xmlns:p14="http://schemas.microsoft.com/office/powerpoint/2010/main" val="1800591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3537B-5A37-CD17-A82A-22307A49DEEA}"/>
              </a:ext>
            </a:extLst>
          </p:cNvPr>
          <p:cNvSpPr txBox="1">
            <a:spLocks noGrp="1"/>
          </p:cNvSpPr>
          <p:nvPr>
            <p:ph type="title"/>
          </p:nvPr>
        </p:nvSpPr>
        <p:spPr>
          <a:xfrm>
            <a:off x="931334" y="609603"/>
            <a:ext cx="8094131"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68F7C6C3-505D-72F8-2064-52FF80D30A95}"/>
              </a:ext>
            </a:extLst>
          </p:cNvPr>
          <p:cNvSpPr txBox="1">
            <a:spLocks noGrp="1"/>
          </p:cNvSpPr>
          <p:nvPr>
            <p:ph type="body" idx="4294967295"/>
          </p:nvPr>
        </p:nvSpPr>
        <p:spPr>
          <a:xfrm>
            <a:off x="1366141" y="3632197"/>
            <a:ext cx="7224528" cy="381003"/>
          </a:xfrm>
        </p:spPr>
        <p:txBody>
          <a:bodyPr anchor="ctr">
            <a:noAutofit/>
          </a:bodyPr>
          <a:lstStyle>
            <a:lvl1pPr marL="0" indent="0">
              <a:buNone/>
              <a:defRPr sz="1600">
                <a:solidFill>
                  <a:srgbClr val="7F7F7F"/>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D85AFDC8-2EC3-7C92-BBAE-62B7B53CA564}"/>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US"/>
              <a:t>Click to edit Master text styles</a:t>
            </a:r>
          </a:p>
        </p:txBody>
      </p:sp>
      <p:sp>
        <p:nvSpPr>
          <p:cNvPr id="5" name="Date Placeholder 3">
            <a:extLst>
              <a:ext uri="{FF2B5EF4-FFF2-40B4-BE49-F238E27FC236}">
                <a16:creationId xmlns:a16="http://schemas.microsoft.com/office/drawing/2014/main" id="{6F36DE76-0E10-CB2C-87FC-1247E3A4E46B}"/>
              </a:ext>
            </a:extLst>
          </p:cNvPr>
          <p:cNvSpPr txBox="1">
            <a:spLocks noGrp="1"/>
          </p:cNvSpPr>
          <p:nvPr>
            <p:ph type="dt" sz="half" idx="7"/>
          </p:nvPr>
        </p:nvSpPr>
        <p:spPr/>
        <p:txBody>
          <a:bodyPr/>
          <a:lstStyle>
            <a:lvl1pPr>
              <a:defRPr/>
            </a:lvl1pPr>
          </a:lstStyle>
          <a:p>
            <a:pPr lvl="0"/>
            <a:fld id="{306E84CA-03A7-486B-9A9A-F263D3E6AA9D}" type="datetime1">
              <a:rPr lang="en-US"/>
              <a:pPr lvl="0"/>
              <a:t>11/12/2024</a:t>
            </a:fld>
            <a:endParaRPr lang="en-US"/>
          </a:p>
        </p:txBody>
      </p:sp>
      <p:sp>
        <p:nvSpPr>
          <p:cNvPr id="6" name="Footer Placeholder 4">
            <a:extLst>
              <a:ext uri="{FF2B5EF4-FFF2-40B4-BE49-F238E27FC236}">
                <a16:creationId xmlns:a16="http://schemas.microsoft.com/office/drawing/2014/main" id="{5452C276-9E6F-61BE-FB25-BA7ECD92964F}"/>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EB101FDA-574D-8324-75E8-909445B0B8F5}"/>
              </a:ext>
            </a:extLst>
          </p:cNvPr>
          <p:cNvSpPr txBox="1">
            <a:spLocks noGrp="1"/>
          </p:cNvSpPr>
          <p:nvPr>
            <p:ph type="sldNum" sz="quarter" idx="8"/>
          </p:nvPr>
        </p:nvSpPr>
        <p:spPr/>
        <p:txBody>
          <a:bodyPr/>
          <a:lstStyle>
            <a:lvl1pPr>
              <a:defRPr/>
            </a:lvl1pPr>
          </a:lstStyle>
          <a:p>
            <a:pPr lvl="0"/>
            <a:fld id="{8B0CDEBE-259E-4A83-9161-C2B8E51066D2}" type="slidenum">
              <a:t>‹#›</a:t>
            </a:fld>
            <a:endParaRPr lang="en-US"/>
          </a:p>
        </p:txBody>
      </p:sp>
      <p:sp>
        <p:nvSpPr>
          <p:cNvPr id="8" name="TextBox 19">
            <a:extLst>
              <a:ext uri="{FF2B5EF4-FFF2-40B4-BE49-F238E27FC236}">
                <a16:creationId xmlns:a16="http://schemas.microsoft.com/office/drawing/2014/main" id="{17362916-7A2F-D190-F5A4-0193C3DAE7B5}"/>
              </a:ext>
            </a:extLst>
          </p:cNvPr>
          <p:cNvSpPr txBox="1"/>
          <p:nvPr/>
        </p:nvSpPr>
        <p:spPr>
          <a:xfrm>
            <a:off x="541873" y="79037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p>
        </p:txBody>
      </p:sp>
      <p:sp>
        <p:nvSpPr>
          <p:cNvPr id="9" name="TextBox 21">
            <a:extLst>
              <a:ext uri="{FF2B5EF4-FFF2-40B4-BE49-F238E27FC236}">
                <a16:creationId xmlns:a16="http://schemas.microsoft.com/office/drawing/2014/main" id="{10B57BF1-D09F-53BA-BCC4-D2A4278882B1}"/>
              </a:ext>
            </a:extLst>
          </p:cNvPr>
          <p:cNvSpPr txBox="1"/>
          <p:nvPr/>
        </p:nvSpPr>
        <p:spPr>
          <a:xfrm>
            <a:off x="8893015" y="288655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endParaRPr lang="en-US" sz="1800" b="0" i="0" u="none" strike="noStrike" kern="1200" cap="none" spc="0" baseline="0">
              <a:solidFill>
                <a:srgbClr val="C0E474"/>
              </a:solidFill>
              <a:uFillTx/>
              <a:latin typeface="Arial"/>
            </a:endParaRPr>
          </a:p>
        </p:txBody>
      </p:sp>
    </p:spTree>
    <p:extLst>
      <p:ext uri="{BB962C8B-B14F-4D97-AF65-F5344CB8AC3E}">
        <p14:creationId xmlns:p14="http://schemas.microsoft.com/office/powerpoint/2010/main" val="2519262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111E4-0F6F-AD8A-9147-60B0F1D7A18D}"/>
              </a:ext>
            </a:extLst>
          </p:cNvPr>
          <p:cNvSpPr txBox="1">
            <a:spLocks noGrp="1"/>
          </p:cNvSpPr>
          <p:nvPr>
            <p:ph type="title"/>
          </p:nvPr>
        </p:nvSpPr>
        <p:spPr>
          <a:xfrm>
            <a:off x="677332" y="1931990"/>
            <a:ext cx="8596667" cy="2595460"/>
          </a:xfrm>
        </p:spPr>
        <p:txBody>
          <a:bodyPr anchor="b"/>
          <a:lstStyle>
            <a:lvl1pPr>
              <a:defRPr sz="4400"/>
            </a:lvl1pPr>
          </a:lstStyle>
          <a:p>
            <a:pPr lvl="0"/>
            <a:r>
              <a:rPr lang="en-US"/>
              <a:t>Click to edit Master title style</a:t>
            </a:r>
          </a:p>
        </p:txBody>
      </p:sp>
      <p:sp>
        <p:nvSpPr>
          <p:cNvPr id="3" name="Text Placeholder 2">
            <a:extLst>
              <a:ext uri="{FF2B5EF4-FFF2-40B4-BE49-F238E27FC236}">
                <a16:creationId xmlns:a16="http://schemas.microsoft.com/office/drawing/2014/main" id="{3891E25B-A070-F2B9-81EE-5032F99EE35E}"/>
              </a:ext>
            </a:extLst>
          </p:cNvPr>
          <p:cNvSpPr txBox="1">
            <a:spLocks noGrp="1"/>
          </p:cNvSpPr>
          <p:nvPr>
            <p:ph type="body" idx="4294967295"/>
          </p:nvPr>
        </p:nvSpPr>
        <p:spPr>
          <a:xfrm>
            <a:off x="677332" y="4527450"/>
            <a:ext cx="8596667" cy="1513917"/>
          </a:xfrm>
        </p:spPr>
        <p:txBody>
          <a:bodyPr/>
          <a:lstStyle>
            <a:lvl1pPr marL="0" indent="0">
              <a:buNone/>
              <a:defRPr/>
            </a:lvl1pPr>
          </a:lstStyle>
          <a:p>
            <a:pPr lvl="0"/>
            <a:r>
              <a:rPr lang="en-US"/>
              <a:t>Click to edit Master text styles</a:t>
            </a:r>
          </a:p>
        </p:txBody>
      </p:sp>
      <p:sp>
        <p:nvSpPr>
          <p:cNvPr id="4" name="Date Placeholder 3">
            <a:extLst>
              <a:ext uri="{FF2B5EF4-FFF2-40B4-BE49-F238E27FC236}">
                <a16:creationId xmlns:a16="http://schemas.microsoft.com/office/drawing/2014/main" id="{ED1AE9D7-BD15-FA42-731A-5865D07B238B}"/>
              </a:ext>
            </a:extLst>
          </p:cNvPr>
          <p:cNvSpPr txBox="1">
            <a:spLocks noGrp="1"/>
          </p:cNvSpPr>
          <p:nvPr>
            <p:ph type="dt" sz="half" idx="7"/>
          </p:nvPr>
        </p:nvSpPr>
        <p:spPr/>
        <p:txBody>
          <a:bodyPr/>
          <a:lstStyle>
            <a:lvl1pPr>
              <a:defRPr/>
            </a:lvl1pPr>
          </a:lstStyle>
          <a:p>
            <a:pPr lvl="0"/>
            <a:fld id="{D0326460-38AC-4D1F-9590-6C99FDBB82A2}" type="datetime1">
              <a:rPr lang="en-US"/>
              <a:pPr lvl="0"/>
              <a:t>11/12/2024</a:t>
            </a:fld>
            <a:endParaRPr lang="en-US"/>
          </a:p>
        </p:txBody>
      </p:sp>
      <p:sp>
        <p:nvSpPr>
          <p:cNvPr id="5" name="Footer Placeholder 4">
            <a:extLst>
              <a:ext uri="{FF2B5EF4-FFF2-40B4-BE49-F238E27FC236}">
                <a16:creationId xmlns:a16="http://schemas.microsoft.com/office/drawing/2014/main" id="{249CD371-567C-CDE9-6EB7-CBA6A70B9A8F}"/>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8708A4DD-7E0F-064E-F573-3510B1324B67}"/>
              </a:ext>
            </a:extLst>
          </p:cNvPr>
          <p:cNvSpPr txBox="1">
            <a:spLocks noGrp="1"/>
          </p:cNvSpPr>
          <p:nvPr>
            <p:ph type="sldNum" sz="quarter" idx="8"/>
          </p:nvPr>
        </p:nvSpPr>
        <p:spPr/>
        <p:txBody>
          <a:bodyPr/>
          <a:lstStyle>
            <a:lvl1pPr>
              <a:defRPr/>
            </a:lvl1pPr>
          </a:lstStyle>
          <a:p>
            <a:pPr lvl="0"/>
            <a:fld id="{7457E085-7639-4FA2-A05C-3AE6A87FA04E}" type="slidenum">
              <a:t>‹#›</a:t>
            </a:fld>
            <a:endParaRPr lang="en-US"/>
          </a:p>
        </p:txBody>
      </p:sp>
    </p:spTree>
    <p:extLst>
      <p:ext uri="{BB962C8B-B14F-4D97-AF65-F5344CB8AC3E}">
        <p14:creationId xmlns:p14="http://schemas.microsoft.com/office/powerpoint/2010/main" val="425521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41FA9-BBDA-F72D-58F2-3635A3234E73}"/>
              </a:ext>
            </a:extLst>
          </p:cNvPr>
          <p:cNvSpPr txBox="1">
            <a:spLocks noGrp="1"/>
          </p:cNvSpPr>
          <p:nvPr>
            <p:ph type="title"/>
          </p:nvPr>
        </p:nvSpPr>
        <p:spPr>
          <a:xfrm>
            <a:off x="931334" y="609603"/>
            <a:ext cx="8094131"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229A0CAE-F60A-0FBE-D364-2896C847B6A1}"/>
              </a:ext>
            </a:extLst>
          </p:cNvPr>
          <p:cNvSpPr txBox="1">
            <a:spLocks noGrp="1"/>
          </p:cNvSpPr>
          <p:nvPr>
            <p:ph type="body" idx="4294967295"/>
          </p:nvPr>
        </p:nvSpPr>
        <p:spPr>
          <a:xfrm>
            <a:off x="677332" y="4013201"/>
            <a:ext cx="8596667" cy="514249"/>
          </a:xfrm>
        </p:spPr>
        <p:txBody>
          <a:bodyPr anchor="b">
            <a:noAutofit/>
          </a:bodyPr>
          <a:lstStyle>
            <a:lvl1pPr marL="0" indent="0">
              <a:buNone/>
              <a:defRPr sz="2400"/>
            </a:lvl1pPr>
          </a:lstStyle>
          <a:p>
            <a:pPr lvl="0"/>
            <a:r>
              <a:rPr lang="en-US"/>
              <a:t>Click to edit Master text styles</a:t>
            </a:r>
          </a:p>
        </p:txBody>
      </p:sp>
      <p:sp>
        <p:nvSpPr>
          <p:cNvPr id="4" name="Text Placeholder 2">
            <a:extLst>
              <a:ext uri="{FF2B5EF4-FFF2-40B4-BE49-F238E27FC236}">
                <a16:creationId xmlns:a16="http://schemas.microsoft.com/office/drawing/2014/main" id="{2199DDF1-34FC-DFBF-657F-C23966AEB110}"/>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E5294DFC-B3F6-ABB5-034A-5AA7261CBA31}"/>
              </a:ext>
            </a:extLst>
          </p:cNvPr>
          <p:cNvSpPr txBox="1">
            <a:spLocks noGrp="1"/>
          </p:cNvSpPr>
          <p:nvPr>
            <p:ph type="dt" sz="half" idx="7"/>
          </p:nvPr>
        </p:nvSpPr>
        <p:spPr/>
        <p:txBody>
          <a:bodyPr/>
          <a:lstStyle>
            <a:lvl1pPr>
              <a:defRPr/>
            </a:lvl1pPr>
          </a:lstStyle>
          <a:p>
            <a:pPr lvl="0"/>
            <a:fld id="{AA9D09F9-3350-42EF-9C00-EDE46D813674}" type="datetime1">
              <a:rPr lang="en-US"/>
              <a:pPr lvl="0"/>
              <a:t>11/12/2024</a:t>
            </a:fld>
            <a:endParaRPr lang="en-US"/>
          </a:p>
        </p:txBody>
      </p:sp>
      <p:sp>
        <p:nvSpPr>
          <p:cNvPr id="6" name="Footer Placeholder 4">
            <a:extLst>
              <a:ext uri="{FF2B5EF4-FFF2-40B4-BE49-F238E27FC236}">
                <a16:creationId xmlns:a16="http://schemas.microsoft.com/office/drawing/2014/main" id="{0193CBA4-FCA5-7861-0F2E-41E547293220}"/>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BBF4C241-2624-2579-D889-8EF44090A030}"/>
              </a:ext>
            </a:extLst>
          </p:cNvPr>
          <p:cNvSpPr txBox="1">
            <a:spLocks noGrp="1"/>
          </p:cNvSpPr>
          <p:nvPr>
            <p:ph type="sldNum" sz="quarter" idx="8"/>
          </p:nvPr>
        </p:nvSpPr>
        <p:spPr/>
        <p:txBody>
          <a:bodyPr/>
          <a:lstStyle>
            <a:lvl1pPr>
              <a:defRPr/>
            </a:lvl1pPr>
          </a:lstStyle>
          <a:p>
            <a:pPr lvl="0"/>
            <a:fld id="{D40DB07D-BBBA-40E1-9BC7-B0F898878549}" type="slidenum">
              <a:t>‹#›</a:t>
            </a:fld>
            <a:endParaRPr lang="en-US"/>
          </a:p>
        </p:txBody>
      </p:sp>
      <p:sp>
        <p:nvSpPr>
          <p:cNvPr id="8" name="TextBox 23">
            <a:extLst>
              <a:ext uri="{FF2B5EF4-FFF2-40B4-BE49-F238E27FC236}">
                <a16:creationId xmlns:a16="http://schemas.microsoft.com/office/drawing/2014/main" id="{6FAAF783-AD78-AA31-C3B4-2B03768D3DFB}"/>
              </a:ext>
            </a:extLst>
          </p:cNvPr>
          <p:cNvSpPr txBox="1"/>
          <p:nvPr/>
        </p:nvSpPr>
        <p:spPr>
          <a:xfrm>
            <a:off x="541873" y="79037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p>
        </p:txBody>
      </p:sp>
      <p:sp>
        <p:nvSpPr>
          <p:cNvPr id="9" name="TextBox 24">
            <a:extLst>
              <a:ext uri="{FF2B5EF4-FFF2-40B4-BE49-F238E27FC236}">
                <a16:creationId xmlns:a16="http://schemas.microsoft.com/office/drawing/2014/main" id="{A5E89A65-5FA5-301C-E404-E690B0874983}"/>
              </a:ext>
            </a:extLst>
          </p:cNvPr>
          <p:cNvSpPr txBox="1"/>
          <p:nvPr/>
        </p:nvSpPr>
        <p:spPr>
          <a:xfrm>
            <a:off x="8893015" y="288655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p>
        </p:txBody>
      </p:sp>
    </p:spTree>
    <p:extLst>
      <p:ext uri="{BB962C8B-B14F-4D97-AF65-F5344CB8AC3E}">
        <p14:creationId xmlns:p14="http://schemas.microsoft.com/office/powerpoint/2010/main" val="2492949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64F0A-D6D8-ED7E-7880-107AC748E83F}"/>
              </a:ext>
            </a:extLst>
          </p:cNvPr>
          <p:cNvSpPr txBox="1">
            <a:spLocks noGrp="1"/>
          </p:cNvSpPr>
          <p:nvPr>
            <p:ph type="title"/>
          </p:nvPr>
        </p:nvSpPr>
        <p:spPr>
          <a:xfrm>
            <a:off x="685800" y="609603"/>
            <a:ext cx="8588200"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3618195B-A07D-AC6A-8856-DD5257B3E196}"/>
              </a:ext>
            </a:extLst>
          </p:cNvPr>
          <p:cNvSpPr txBox="1">
            <a:spLocks noGrp="1"/>
          </p:cNvSpPr>
          <p:nvPr>
            <p:ph type="body" idx="4294967295"/>
          </p:nvPr>
        </p:nvSpPr>
        <p:spPr>
          <a:xfrm>
            <a:off x="677332" y="4013201"/>
            <a:ext cx="8596667" cy="514249"/>
          </a:xfrm>
        </p:spPr>
        <p:txBody>
          <a:bodyPr anchor="b">
            <a:noAutofit/>
          </a:bodyPr>
          <a:lstStyle>
            <a:lvl1pPr marL="0" indent="0">
              <a:buNone/>
              <a:defRPr sz="2400">
                <a:solidFill>
                  <a:srgbClr val="90C226"/>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2E454179-79C5-378D-09E9-B34C2AE1BBC2}"/>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C8040E81-1A29-25D0-EF93-BB76C2C4CC55}"/>
              </a:ext>
            </a:extLst>
          </p:cNvPr>
          <p:cNvSpPr txBox="1">
            <a:spLocks noGrp="1"/>
          </p:cNvSpPr>
          <p:nvPr>
            <p:ph type="dt" sz="half" idx="7"/>
          </p:nvPr>
        </p:nvSpPr>
        <p:spPr/>
        <p:txBody>
          <a:bodyPr/>
          <a:lstStyle>
            <a:lvl1pPr>
              <a:defRPr/>
            </a:lvl1pPr>
          </a:lstStyle>
          <a:p>
            <a:pPr lvl="0"/>
            <a:fld id="{4AE19238-4F5D-4CF1-90C2-B57059A12D59}" type="datetime1">
              <a:rPr lang="en-US"/>
              <a:pPr lvl="0"/>
              <a:t>11/12/2024</a:t>
            </a:fld>
            <a:endParaRPr lang="en-US"/>
          </a:p>
        </p:txBody>
      </p:sp>
      <p:sp>
        <p:nvSpPr>
          <p:cNvPr id="6" name="Footer Placeholder 4">
            <a:extLst>
              <a:ext uri="{FF2B5EF4-FFF2-40B4-BE49-F238E27FC236}">
                <a16:creationId xmlns:a16="http://schemas.microsoft.com/office/drawing/2014/main" id="{68F99116-E5C0-31C8-4655-216B407F9ED8}"/>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8AA938C5-109D-B155-0CDE-339386FD0291}"/>
              </a:ext>
            </a:extLst>
          </p:cNvPr>
          <p:cNvSpPr txBox="1">
            <a:spLocks noGrp="1"/>
          </p:cNvSpPr>
          <p:nvPr>
            <p:ph type="sldNum" sz="quarter" idx="8"/>
          </p:nvPr>
        </p:nvSpPr>
        <p:spPr/>
        <p:txBody>
          <a:bodyPr/>
          <a:lstStyle>
            <a:lvl1pPr>
              <a:defRPr/>
            </a:lvl1pPr>
          </a:lstStyle>
          <a:p>
            <a:pPr lvl="0"/>
            <a:fld id="{3EA1E809-2613-49DD-855E-5E08ED01E44E}" type="slidenum">
              <a:t>‹#›</a:t>
            </a:fld>
            <a:endParaRPr lang="en-US"/>
          </a:p>
        </p:txBody>
      </p:sp>
    </p:spTree>
    <p:extLst>
      <p:ext uri="{BB962C8B-B14F-4D97-AF65-F5344CB8AC3E}">
        <p14:creationId xmlns:p14="http://schemas.microsoft.com/office/powerpoint/2010/main" val="1725725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3501C-09D4-4F9D-C517-BBB1FD6A6C13}"/>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D8892F9F-FABB-2DF3-ECA6-F7FF36DFDF8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DDC373D-3666-55A0-7F23-B489B05DC667}"/>
              </a:ext>
            </a:extLst>
          </p:cNvPr>
          <p:cNvSpPr txBox="1">
            <a:spLocks noGrp="1"/>
          </p:cNvSpPr>
          <p:nvPr>
            <p:ph type="dt" sz="half" idx="7"/>
          </p:nvPr>
        </p:nvSpPr>
        <p:spPr/>
        <p:txBody>
          <a:bodyPr/>
          <a:lstStyle>
            <a:lvl1pPr>
              <a:defRPr/>
            </a:lvl1pPr>
          </a:lstStyle>
          <a:p>
            <a:pPr lvl="0"/>
            <a:fld id="{325C71FB-2BEF-4FFB-BFBE-5CE72D83F5C1}" type="datetime1">
              <a:rPr lang="en-US"/>
              <a:pPr lvl="0"/>
              <a:t>11/12/2024</a:t>
            </a:fld>
            <a:endParaRPr lang="en-US"/>
          </a:p>
        </p:txBody>
      </p:sp>
      <p:sp>
        <p:nvSpPr>
          <p:cNvPr id="5" name="Footer Placeholder 4">
            <a:extLst>
              <a:ext uri="{FF2B5EF4-FFF2-40B4-BE49-F238E27FC236}">
                <a16:creationId xmlns:a16="http://schemas.microsoft.com/office/drawing/2014/main" id="{5524EC52-F597-7FD7-4BDA-A6A1F4363B6F}"/>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3174A247-3D26-5345-E9C8-65FBC37934C3}"/>
              </a:ext>
            </a:extLst>
          </p:cNvPr>
          <p:cNvSpPr txBox="1">
            <a:spLocks noGrp="1"/>
          </p:cNvSpPr>
          <p:nvPr>
            <p:ph type="sldNum" sz="quarter" idx="8"/>
          </p:nvPr>
        </p:nvSpPr>
        <p:spPr/>
        <p:txBody>
          <a:bodyPr/>
          <a:lstStyle>
            <a:lvl1pPr>
              <a:defRPr/>
            </a:lvl1pPr>
          </a:lstStyle>
          <a:p>
            <a:pPr lvl="0"/>
            <a:fld id="{60B076CC-A140-43D1-A815-D445C2F60BDD}" type="slidenum">
              <a:t>‹#›</a:t>
            </a:fld>
            <a:endParaRPr lang="en-US"/>
          </a:p>
        </p:txBody>
      </p:sp>
    </p:spTree>
    <p:extLst>
      <p:ext uri="{BB962C8B-B14F-4D97-AF65-F5344CB8AC3E}">
        <p14:creationId xmlns:p14="http://schemas.microsoft.com/office/powerpoint/2010/main" val="13211454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281E99-37E1-2E82-A197-F4D76C640AE6}"/>
              </a:ext>
            </a:extLst>
          </p:cNvPr>
          <p:cNvSpPr txBox="1">
            <a:spLocks noGrp="1"/>
          </p:cNvSpPr>
          <p:nvPr>
            <p:ph type="title" orient="vert"/>
          </p:nvPr>
        </p:nvSpPr>
        <p:spPr>
          <a:xfrm>
            <a:off x="7967670" y="609603"/>
            <a:ext cx="1304739" cy="5251454"/>
          </a:xfrm>
        </p:spPr>
        <p:txBody>
          <a:bodyPr vert="eaVert" anchor="ct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B8C4E93B-54DC-D64B-60A8-E63AFD1F918C}"/>
              </a:ext>
            </a:extLst>
          </p:cNvPr>
          <p:cNvSpPr txBox="1">
            <a:spLocks noGrp="1"/>
          </p:cNvSpPr>
          <p:nvPr>
            <p:ph type="body" orient="vert" idx="1"/>
          </p:nvPr>
        </p:nvSpPr>
        <p:spPr>
          <a:xfrm>
            <a:off x="677332" y="609603"/>
            <a:ext cx="7060146" cy="525145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DD232F-997C-B1FA-2928-1933AA65D515}"/>
              </a:ext>
            </a:extLst>
          </p:cNvPr>
          <p:cNvSpPr txBox="1">
            <a:spLocks noGrp="1"/>
          </p:cNvSpPr>
          <p:nvPr>
            <p:ph type="dt" sz="half" idx="7"/>
          </p:nvPr>
        </p:nvSpPr>
        <p:spPr/>
        <p:txBody>
          <a:bodyPr/>
          <a:lstStyle>
            <a:lvl1pPr>
              <a:defRPr/>
            </a:lvl1pPr>
          </a:lstStyle>
          <a:p>
            <a:pPr lvl="0"/>
            <a:fld id="{263F36C5-1D30-4EC2-8BBE-659B47E3F71C}" type="datetime1">
              <a:rPr lang="en-US"/>
              <a:pPr lvl="0"/>
              <a:t>11/12/2024</a:t>
            </a:fld>
            <a:endParaRPr lang="en-US"/>
          </a:p>
        </p:txBody>
      </p:sp>
      <p:sp>
        <p:nvSpPr>
          <p:cNvPr id="5" name="Footer Placeholder 4">
            <a:extLst>
              <a:ext uri="{FF2B5EF4-FFF2-40B4-BE49-F238E27FC236}">
                <a16:creationId xmlns:a16="http://schemas.microsoft.com/office/drawing/2014/main" id="{A12F0DC3-A27D-5F8B-9F03-C7AD8301569E}"/>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D3F32345-C688-4E78-AC7B-1B74CCE83FE4}"/>
              </a:ext>
            </a:extLst>
          </p:cNvPr>
          <p:cNvSpPr txBox="1">
            <a:spLocks noGrp="1"/>
          </p:cNvSpPr>
          <p:nvPr>
            <p:ph type="sldNum" sz="quarter" idx="8"/>
          </p:nvPr>
        </p:nvSpPr>
        <p:spPr/>
        <p:txBody>
          <a:bodyPr/>
          <a:lstStyle>
            <a:lvl1pPr>
              <a:defRPr/>
            </a:lvl1pPr>
          </a:lstStyle>
          <a:p>
            <a:pPr lvl="0"/>
            <a:fld id="{05BBBB30-81A0-484D-B327-5D2D751EDA3C}" type="slidenum">
              <a:t>‹#›</a:t>
            </a:fld>
            <a:endParaRPr lang="en-US"/>
          </a:p>
        </p:txBody>
      </p:sp>
    </p:spTree>
    <p:extLst>
      <p:ext uri="{BB962C8B-B14F-4D97-AF65-F5344CB8AC3E}">
        <p14:creationId xmlns:p14="http://schemas.microsoft.com/office/powerpoint/2010/main" val="1235566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ED129B29-6F3B-E99D-2E4C-C2B4334D96C9}"/>
              </a:ext>
            </a:extLst>
          </p:cNvPr>
          <p:cNvGrpSpPr/>
          <p:nvPr/>
        </p:nvGrpSpPr>
        <p:grpSpPr>
          <a:xfrm>
            <a:off x="0" y="-8467"/>
            <a:ext cx="12192005" cy="6866467"/>
            <a:chOff x="0" y="-8467"/>
            <a:chExt cx="12192005" cy="6866467"/>
          </a:xfrm>
        </p:grpSpPr>
        <p:cxnSp>
          <p:nvCxnSpPr>
            <p:cNvPr id="3" name="Straight Connector 19">
              <a:extLst>
                <a:ext uri="{FF2B5EF4-FFF2-40B4-BE49-F238E27FC236}">
                  <a16:creationId xmlns:a16="http://schemas.microsoft.com/office/drawing/2014/main" id="{0EAA2413-A45B-4D41-2E22-EFE71AF7C395}"/>
                </a:ext>
              </a:extLst>
            </p:cNvPr>
            <p:cNvCxnSpPr/>
            <p:nvPr/>
          </p:nvCxnSpPr>
          <p:spPr>
            <a:xfrm>
              <a:off x="9371008" y="0"/>
              <a:ext cx="1219207" cy="6858000"/>
            </a:xfrm>
            <a:prstGeom prst="straightConnector1">
              <a:avLst/>
            </a:prstGeom>
            <a:noFill/>
            <a:ln w="9528" cap="rnd">
              <a:solidFill>
                <a:srgbClr val="BFBFBF"/>
              </a:solidFill>
              <a:prstDash val="solid"/>
              <a:miter/>
            </a:ln>
          </p:spPr>
        </p:cxnSp>
        <p:cxnSp>
          <p:nvCxnSpPr>
            <p:cNvPr id="4" name="Straight Connector 20">
              <a:extLst>
                <a:ext uri="{FF2B5EF4-FFF2-40B4-BE49-F238E27FC236}">
                  <a16:creationId xmlns:a16="http://schemas.microsoft.com/office/drawing/2014/main" id="{D93D080F-E9D2-96A2-EAF3-AD1322272676}"/>
                </a:ext>
              </a:extLst>
            </p:cNvPr>
            <p:cNvCxnSpPr/>
            <p:nvPr/>
          </p:nvCxnSpPr>
          <p:spPr>
            <a:xfrm flipH="1">
              <a:off x="7425266" y="3681410"/>
              <a:ext cx="4763557" cy="3176590"/>
            </a:xfrm>
            <a:prstGeom prst="straightConnector1">
              <a:avLst/>
            </a:prstGeom>
            <a:noFill/>
            <a:ln w="9528" cap="rnd">
              <a:solidFill>
                <a:srgbClr val="D9D9D9"/>
              </a:solidFill>
              <a:prstDash val="solid"/>
              <a:miter/>
            </a:ln>
          </p:spPr>
        </p:cxnSp>
        <p:sp>
          <p:nvSpPr>
            <p:cNvPr id="5" name="Rectangle 23">
              <a:extLst>
                <a:ext uri="{FF2B5EF4-FFF2-40B4-BE49-F238E27FC236}">
                  <a16:creationId xmlns:a16="http://schemas.microsoft.com/office/drawing/2014/main" id="{220AE9DE-F9BB-B77A-79D4-B63FA5294BBC}"/>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 f4 0 f2"/>
                <a:gd name="f9" fmla="+- f3 0 f2"/>
                <a:gd name="f10" fmla="*/ f9 1 3007349"/>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3007349" h="6866467">
                  <a:moveTo>
                    <a:pt x="f5" y="f2"/>
                  </a:moveTo>
                  <a:lnTo>
                    <a:pt x="f3" y="f2"/>
                  </a:lnTo>
                  <a:lnTo>
                    <a:pt x="f3" y="f4"/>
                  </a:lnTo>
                  <a:lnTo>
                    <a:pt x="f2" y="f4"/>
                  </a:lnTo>
                  <a:lnTo>
                    <a:pt x="f5" y="f2"/>
                  </a:lnTo>
                  <a:close/>
                </a:path>
              </a:pathLst>
            </a:custGeom>
            <a:solidFill>
              <a:srgbClr val="90C226">
                <a:alpha val="3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Rectangle 25">
              <a:extLst>
                <a:ext uri="{FF2B5EF4-FFF2-40B4-BE49-F238E27FC236}">
                  <a16:creationId xmlns:a16="http://schemas.microsoft.com/office/drawing/2014/main" id="{3026D383-55F0-70C2-2395-5E2F4F4100E4}"/>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 f4 0 f2"/>
                <a:gd name="f9" fmla="+- f3 0 f2"/>
                <a:gd name="f10" fmla="*/ f9 1 2573311"/>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573311" h="6866467">
                  <a:moveTo>
                    <a:pt x="f2" y="f2"/>
                  </a:moveTo>
                  <a:lnTo>
                    <a:pt x="f3" y="f2"/>
                  </a:lnTo>
                  <a:lnTo>
                    <a:pt x="f3" y="f4"/>
                  </a:lnTo>
                  <a:lnTo>
                    <a:pt x="f5" y="f4"/>
                  </a:lnTo>
                  <a:lnTo>
                    <a:pt x="f2" y="f2"/>
                  </a:lnTo>
                  <a:close/>
                </a:path>
              </a:pathLst>
            </a:custGeom>
            <a:solidFill>
              <a:srgbClr val="90C226">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Isosceles Triangle 23">
              <a:extLst>
                <a:ext uri="{FF2B5EF4-FFF2-40B4-BE49-F238E27FC236}">
                  <a16:creationId xmlns:a16="http://schemas.microsoft.com/office/drawing/2014/main" id="{E721FC22-6FC8-F983-0241-7F30F15E0D08}"/>
                </a:ext>
              </a:extLst>
            </p:cNvPr>
            <p:cNvSpPr/>
            <p:nvPr/>
          </p:nvSpPr>
          <p:spPr>
            <a:xfrm>
              <a:off x="8932334" y="3047996"/>
              <a:ext cx="3259671" cy="3810003"/>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54A021">
                <a:alpha val="72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Rectangle 27">
              <a:extLst>
                <a:ext uri="{FF2B5EF4-FFF2-40B4-BE49-F238E27FC236}">
                  <a16:creationId xmlns:a16="http://schemas.microsoft.com/office/drawing/2014/main" id="{E0829FE7-2C58-9BB6-9844-511BF6AEDCE2}"/>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 f4 0 f2"/>
                <a:gd name="f9" fmla="+- f3 0 f2"/>
                <a:gd name="f10" fmla="*/ f9 1 2858013"/>
                <a:gd name="f11" fmla="*/ f8 1 6866467"/>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2858013" h="6866467">
                  <a:moveTo>
                    <a:pt x="f2" y="f2"/>
                  </a:moveTo>
                  <a:lnTo>
                    <a:pt x="f3" y="f2"/>
                  </a:lnTo>
                  <a:lnTo>
                    <a:pt x="f3" y="f4"/>
                  </a:lnTo>
                  <a:lnTo>
                    <a:pt x="f5" y="f4"/>
                  </a:lnTo>
                  <a:lnTo>
                    <a:pt x="f2" y="f2"/>
                  </a:lnTo>
                  <a:close/>
                </a:path>
              </a:pathLst>
            </a:custGeom>
            <a:solidFill>
              <a:srgbClr val="3F7819">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Rectangle 28">
              <a:extLst>
                <a:ext uri="{FF2B5EF4-FFF2-40B4-BE49-F238E27FC236}">
                  <a16:creationId xmlns:a16="http://schemas.microsoft.com/office/drawing/2014/main" id="{95DB9B70-7616-4C96-3B30-95B1AE0A8D2D}"/>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 f4 0 f2"/>
                <a:gd name="f9" fmla="+- f3 0 f2"/>
                <a:gd name="f10" fmla="*/ f9 1 1290094"/>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90094" h="6858000">
                  <a:moveTo>
                    <a:pt x="f5" y="f2"/>
                  </a:moveTo>
                  <a:lnTo>
                    <a:pt x="f3" y="f2"/>
                  </a:lnTo>
                  <a:lnTo>
                    <a:pt x="f3" y="f4"/>
                  </a:lnTo>
                  <a:lnTo>
                    <a:pt x="f2" y="f4"/>
                  </a:lnTo>
                  <a:lnTo>
                    <a:pt x="f5" y="f2"/>
                  </a:lnTo>
                  <a:close/>
                </a:path>
              </a:pathLst>
            </a:custGeom>
            <a:solidFill>
              <a:srgbClr val="C0E474">
                <a:alpha val="7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Rectangle 29">
              <a:extLst>
                <a:ext uri="{FF2B5EF4-FFF2-40B4-BE49-F238E27FC236}">
                  <a16:creationId xmlns:a16="http://schemas.microsoft.com/office/drawing/2014/main" id="{4F2284DF-6AE9-623D-3E87-6300E186C116}"/>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 f4 0 f2"/>
                <a:gd name="f9" fmla="+- f3 0 f2"/>
                <a:gd name="f10" fmla="*/ f9 1 1249825"/>
                <a:gd name="f11" fmla="*/ f8 1 6858000"/>
                <a:gd name="f12" fmla="*/ f2 1 f10"/>
                <a:gd name="f13" fmla="*/ f3 1 f10"/>
                <a:gd name="f14" fmla="*/ f2 1 f11"/>
                <a:gd name="f15" fmla="*/ f4 1 f11"/>
                <a:gd name="f16" fmla="*/ f12 f6 1"/>
                <a:gd name="f17" fmla="*/ f13 f6 1"/>
                <a:gd name="f18" fmla="*/ f15 f7 1"/>
                <a:gd name="f19" fmla="*/ f14 f7 1"/>
              </a:gdLst>
              <a:ahLst/>
              <a:cxnLst>
                <a:cxn ang="3cd4">
                  <a:pos x="hc" y="t"/>
                </a:cxn>
                <a:cxn ang="0">
                  <a:pos x="r" y="vc"/>
                </a:cxn>
                <a:cxn ang="cd4">
                  <a:pos x="hc" y="b"/>
                </a:cxn>
                <a:cxn ang="cd2">
                  <a:pos x="l" y="vc"/>
                </a:cxn>
              </a:cxnLst>
              <a:rect l="f16" t="f19" r="f17" b="f18"/>
              <a:pathLst>
                <a:path w="1249825" h="6858000">
                  <a:moveTo>
                    <a:pt x="f2" y="f2"/>
                  </a:moveTo>
                  <a:lnTo>
                    <a:pt x="f3" y="f2"/>
                  </a:lnTo>
                  <a:lnTo>
                    <a:pt x="f3" y="f4"/>
                  </a:lnTo>
                  <a:lnTo>
                    <a:pt x="f5" y="f4"/>
                  </a:lnTo>
                  <a:lnTo>
                    <a:pt x="f2" y="f2"/>
                  </a:lnTo>
                  <a:close/>
                </a:path>
              </a:pathLst>
            </a:custGeom>
            <a:solidFill>
              <a:srgbClr val="90C226">
                <a:alpha val="65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Isosceles Triangle 27">
              <a:extLst>
                <a:ext uri="{FF2B5EF4-FFF2-40B4-BE49-F238E27FC236}">
                  <a16:creationId xmlns:a16="http://schemas.microsoft.com/office/drawing/2014/main" id="{7093CD78-EAD5-A8B3-DD67-8B2FE8B7F37B}"/>
                </a:ext>
              </a:extLst>
            </p:cNvPr>
            <p:cNvSpPr/>
            <p:nvPr/>
          </p:nvSpPr>
          <p:spPr>
            <a:xfrm>
              <a:off x="10371664" y="3589870"/>
              <a:ext cx="1817159" cy="3268129"/>
            </a:xfrm>
            <a:custGeom>
              <a:avLst/>
              <a:gdLst>
                <a:gd name="f0" fmla="val 10800000"/>
                <a:gd name="f1" fmla="val 5400000"/>
                <a:gd name="f2" fmla="val 180"/>
                <a:gd name="f3" fmla="val w"/>
                <a:gd name="f4" fmla="val h"/>
                <a:gd name="f5" fmla="val ss"/>
                <a:gd name="f6" fmla="val 0"/>
                <a:gd name="f7" fmla="val 10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90C226">
                <a:alpha val="8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2" name="Isosceles Triangle 28">
              <a:extLst>
                <a:ext uri="{FF2B5EF4-FFF2-40B4-BE49-F238E27FC236}">
                  <a16:creationId xmlns:a16="http://schemas.microsoft.com/office/drawing/2014/main" id="{45085931-83DD-ABB8-CCC8-0EAAB9EC90B3}"/>
                </a:ext>
              </a:extLst>
            </p:cNvPr>
            <p:cNvSpPr/>
            <p:nvPr/>
          </p:nvSpPr>
          <p:spPr>
            <a:xfrm>
              <a:off x="0" y="4013201"/>
              <a:ext cx="448732" cy="2844798"/>
            </a:xfrm>
            <a:custGeom>
              <a:avLst/>
              <a:gdLst>
                <a:gd name="f0" fmla="val 10800000"/>
                <a:gd name="f1" fmla="val 5400000"/>
                <a:gd name="f2" fmla="val 180"/>
                <a:gd name="f3" fmla="val w"/>
                <a:gd name="f4" fmla="val h"/>
                <a:gd name="f5" fmla="val ss"/>
                <a:gd name="f6" fmla="val 0"/>
                <a:gd name="f7" fmla="+- 0 0 -360"/>
                <a:gd name="f8" fmla="+- 0 0 -270"/>
                <a:gd name="f9" fmla="+- 0 0 -180"/>
                <a:gd name="f10" fmla="+- 0 0 -90"/>
                <a:gd name="f11" fmla="abs f3"/>
                <a:gd name="f12" fmla="abs f4"/>
                <a:gd name="f13" fmla="abs f5"/>
                <a:gd name="f14" fmla="*/ f7 f0 1"/>
                <a:gd name="f15" fmla="*/ f8 f0 1"/>
                <a:gd name="f16" fmla="*/ f9 f0 1"/>
                <a:gd name="f17" fmla="*/ f10 f0 1"/>
                <a:gd name="f18" fmla="?: f11 f3 1"/>
                <a:gd name="f19" fmla="?: f12 f4 1"/>
                <a:gd name="f20" fmla="?: f13 f5 1"/>
                <a:gd name="f21" fmla="*/ f14 1 f2"/>
                <a:gd name="f22" fmla="*/ f15 1 f2"/>
                <a:gd name="f23" fmla="*/ f16 1 f2"/>
                <a:gd name="f24" fmla="*/ f17 1 f2"/>
                <a:gd name="f25" fmla="*/ f18 1 21600"/>
                <a:gd name="f26" fmla="*/ f19 1 21600"/>
                <a:gd name="f27" fmla="*/ 21600 f18 1"/>
                <a:gd name="f28" fmla="*/ 21600 f19 1"/>
                <a:gd name="f29" fmla="+- f21 0 f1"/>
                <a:gd name="f30" fmla="+- f22 0 f1"/>
                <a:gd name="f31" fmla="+- f23 0 f1"/>
                <a:gd name="f32" fmla="+- f24 0 f1"/>
                <a:gd name="f33" fmla="min f26 f25"/>
                <a:gd name="f34" fmla="*/ f27 1 f20"/>
                <a:gd name="f35" fmla="*/ f28 1 f20"/>
                <a:gd name="f36" fmla="val f34"/>
                <a:gd name="f37" fmla="val f35"/>
                <a:gd name="f38" fmla="*/ f6 f33 1"/>
                <a:gd name="f39" fmla="+- f37 0 f6"/>
                <a:gd name="f40" fmla="+- f36 0 f6"/>
                <a:gd name="f41" fmla="*/ f37 f33 1"/>
                <a:gd name="f42" fmla="*/ f36 f33 1"/>
                <a:gd name="f43" fmla="*/ f39 1 2"/>
                <a:gd name="f44" fmla="*/ f40 1 2"/>
                <a:gd name="f45" fmla="*/ f40 f6 1"/>
                <a:gd name="f46" fmla="+- f6 f43 0"/>
                <a:gd name="f47" fmla="*/ f45 1 200000"/>
                <a:gd name="f48" fmla="*/ f45 1 100000"/>
                <a:gd name="f49" fmla="+- f47 f44 0"/>
                <a:gd name="f50" fmla="*/ f47 f33 1"/>
                <a:gd name="f51" fmla="*/ f46 f33 1"/>
                <a:gd name="f52" fmla="*/ f48 f33 1"/>
                <a:gd name="f53" fmla="*/ f49 f33 1"/>
              </a:gdLst>
              <a:ahLst/>
              <a:cxnLst>
                <a:cxn ang="3cd4">
                  <a:pos x="hc" y="t"/>
                </a:cxn>
                <a:cxn ang="0">
                  <a:pos x="r" y="vc"/>
                </a:cxn>
                <a:cxn ang="cd4">
                  <a:pos x="hc" y="b"/>
                </a:cxn>
                <a:cxn ang="cd2">
                  <a:pos x="l" y="vc"/>
                </a:cxn>
                <a:cxn ang="f29">
                  <a:pos x="f52" y="f38"/>
                </a:cxn>
                <a:cxn ang="f30">
                  <a:pos x="f50" y="f51"/>
                </a:cxn>
                <a:cxn ang="f31">
                  <a:pos x="f38" y="f41"/>
                </a:cxn>
                <a:cxn ang="f31">
                  <a:pos x="f52" y="f41"/>
                </a:cxn>
                <a:cxn ang="f31">
                  <a:pos x="f42" y="f41"/>
                </a:cxn>
                <a:cxn ang="f32">
                  <a:pos x="f53" y="f51"/>
                </a:cxn>
              </a:cxnLst>
              <a:rect l="f50" t="f51" r="f53" b="f41"/>
              <a:pathLst>
                <a:path>
                  <a:moveTo>
                    <a:pt x="f38" y="f41"/>
                  </a:moveTo>
                  <a:lnTo>
                    <a:pt x="f52" y="f38"/>
                  </a:lnTo>
                  <a:lnTo>
                    <a:pt x="f42" y="f41"/>
                  </a:lnTo>
                  <a:close/>
                </a:path>
              </a:pathLst>
            </a:custGeom>
            <a:solidFill>
              <a:srgbClr val="90C226">
                <a:alpha val="85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3" name="Title Placeholder 1">
            <a:extLst>
              <a:ext uri="{FF2B5EF4-FFF2-40B4-BE49-F238E27FC236}">
                <a16:creationId xmlns:a16="http://schemas.microsoft.com/office/drawing/2014/main" id="{8AC52845-ECB9-01C1-5EAF-028B653A066D}"/>
              </a:ext>
            </a:extLst>
          </p:cNvPr>
          <p:cNvSpPr txBox="1">
            <a:spLocks noGrp="1"/>
          </p:cNvSpPr>
          <p:nvPr>
            <p:ph type="title"/>
          </p:nvPr>
        </p:nvSpPr>
        <p:spPr>
          <a:xfrm>
            <a:off x="677332" y="609603"/>
            <a:ext cx="8596667" cy="1320795"/>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14" name="Text Placeholder 2">
            <a:extLst>
              <a:ext uri="{FF2B5EF4-FFF2-40B4-BE49-F238E27FC236}">
                <a16:creationId xmlns:a16="http://schemas.microsoft.com/office/drawing/2014/main" id="{D5B9023E-B590-D0BE-67A6-D5EE88C3E0CD}"/>
              </a:ext>
            </a:extLst>
          </p:cNvPr>
          <p:cNvSpPr txBox="1">
            <a:spLocks noGrp="1"/>
          </p:cNvSpPr>
          <p:nvPr>
            <p:ph type="body" idx="1"/>
          </p:nvPr>
        </p:nvSpPr>
        <p:spPr>
          <a:xfrm>
            <a:off x="677332" y="2160590"/>
            <a:ext cx="8596667" cy="3880768"/>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Date Placeholder 3">
            <a:extLst>
              <a:ext uri="{FF2B5EF4-FFF2-40B4-BE49-F238E27FC236}">
                <a16:creationId xmlns:a16="http://schemas.microsoft.com/office/drawing/2014/main" id="{2B020048-EC67-4259-0AE3-E3A71B4EA238}"/>
              </a:ext>
            </a:extLst>
          </p:cNvPr>
          <p:cNvSpPr txBox="1">
            <a:spLocks noGrp="1"/>
          </p:cNvSpPr>
          <p:nvPr>
            <p:ph type="dt" sz="half" idx="2"/>
          </p:nvPr>
        </p:nvSpPr>
        <p:spPr>
          <a:xfrm>
            <a:off x="7205133" y="6041358"/>
            <a:ext cx="9119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900" b="0" i="0" u="none" strike="noStrike" kern="1200" cap="none" spc="0" baseline="0">
                <a:solidFill>
                  <a:srgbClr val="898989"/>
                </a:solidFill>
                <a:uFillTx/>
                <a:latin typeface="Trebuchet MS"/>
              </a:defRPr>
            </a:lvl1pPr>
          </a:lstStyle>
          <a:p>
            <a:pPr lvl="0"/>
            <a:fld id="{9AE9FF32-0F72-49D1-BF94-E04E73F56DF1}" type="datetime1">
              <a:rPr lang="en-US"/>
              <a:pPr lvl="0"/>
              <a:t>11/12/2024</a:t>
            </a:fld>
            <a:endParaRPr lang="en-US"/>
          </a:p>
        </p:txBody>
      </p:sp>
      <p:sp>
        <p:nvSpPr>
          <p:cNvPr id="16" name="Footer Placeholder 4">
            <a:extLst>
              <a:ext uri="{FF2B5EF4-FFF2-40B4-BE49-F238E27FC236}">
                <a16:creationId xmlns:a16="http://schemas.microsoft.com/office/drawing/2014/main" id="{F637E0E5-9CA1-2BDD-5AC4-9D482A58F1DD}"/>
              </a:ext>
            </a:extLst>
          </p:cNvPr>
          <p:cNvSpPr txBox="1">
            <a:spLocks noGrp="1"/>
          </p:cNvSpPr>
          <p:nvPr>
            <p:ph type="ftr" sz="quarter" idx="3"/>
          </p:nvPr>
        </p:nvSpPr>
        <p:spPr>
          <a:xfrm>
            <a:off x="677332" y="6041358"/>
            <a:ext cx="6297609"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900" b="0" i="0" u="none" strike="noStrike" kern="1200" cap="none" spc="0" baseline="0">
                <a:solidFill>
                  <a:srgbClr val="898989"/>
                </a:solidFill>
                <a:uFillTx/>
                <a:latin typeface="Trebuchet MS"/>
              </a:defRPr>
            </a:lvl1pPr>
          </a:lstStyle>
          <a:p>
            <a:pPr lvl="0"/>
            <a:endParaRPr lang="en-US"/>
          </a:p>
        </p:txBody>
      </p:sp>
      <p:sp>
        <p:nvSpPr>
          <p:cNvPr id="17" name="Slide Number Placeholder 5">
            <a:extLst>
              <a:ext uri="{FF2B5EF4-FFF2-40B4-BE49-F238E27FC236}">
                <a16:creationId xmlns:a16="http://schemas.microsoft.com/office/drawing/2014/main" id="{378D0C2B-AA36-AA06-7C98-77C1CDA5BD86}"/>
              </a:ext>
            </a:extLst>
          </p:cNvPr>
          <p:cNvSpPr txBox="1">
            <a:spLocks noGrp="1"/>
          </p:cNvSpPr>
          <p:nvPr>
            <p:ph type="sldNum" sz="quarter" idx="4"/>
          </p:nvPr>
        </p:nvSpPr>
        <p:spPr>
          <a:xfrm>
            <a:off x="8590659" y="6041358"/>
            <a:ext cx="6833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900" b="0" i="0" u="none" strike="noStrike" kern="1200" cap="none" spc="0" baseline="0">
                <a:solidFill>
                  <a:srgbClr val="90C226"/>
                </a:solidFill>
                <a:uFillTx/>
                <a:latin typeface="Trebuchet MS"/>
              </a:defRPr>
            </a:lvl1pPr>
          </a:lstStyle>
          <a:p>
            <a:pPr lvl="0"/>
            <a:fld id="{5F8F6474-DBD4-4629-B824-F9287B12598F}"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marL="0" marR="0" lvl="0" indent="0" algn="l" defTabSz="457200" rtl="0" fontAlgn="auto" hangingPunct="1">
        <a:lnSpc>
          <a:spcPct val="100000"/>
        </a:lnSpc>
        <a:spcBef>
          <a:spcPts val="0"/>
        </a:spcBef>
        <a:spcAft>
          <a:spcPts val="0"/>
        </a:spcAft>
        <a:buNone/>
        <a:tabLst/>
        <a:defRPr lang="en-US" sz="3600" b="0" i="0" u="none" strike="noStrike" kern="1200" cap="none" spc="0" baseline="0">
          <a:solidFill>
            <a:srgbClr val="90C226"/>
          </a:solidFill>
          <a:uFillTx/>
          <a:latin typeface="Trebuchet MS"/>
        </a:defRPr>
      </a:lvl1pPr>
    </p:titleStyle>
    <p:bodyStyle>
      <a:lvl1pPr marL="342900" marR="0" lvl="0" indent="-342900" algn="l" defTabSz="457200" rtl="0" fontAlgn="auto" hangingPunct="1">
        <a:lnSpc>
          <a:spcPct val="100000"/>
        </a:lnSpc>
        <a:spcBef>
          <a:spcPts val="1000"/>
        </a:spcBef>
        <a:spcAft>
          <a:spcPts val="0"/>
        </a:spcAft>
        <a:buClr>
          <a:srgbClr val="90C226"/>
        </a:buClr>
        <a:buSzPct val="80000"/>
        <a:buFont typeface="Wingdings 3"/>
        <a:buChar char=""/>
        <a:tabLst/>
        <a:defRPr lang="en-US" sz="1800" b="0" i="0" u="none" strike="noStrike" kern="1200" cap="none" spc="0" baseline="0">
          <a:solidFill>
            <a:srgbClr val="404040"/>
          </a:solidFill>
          <a:uFillTx/>
          <a:latin typeface="Trebuchet MS"/>
        </a:defRPr>
      </a:lvl1pPr>
      <a:lvl2pPr marL="742950" marR="0" lvl="1" indent="-285750" algn="l" defTabSz="457200" rtl="0" fontAlgn="auto" hangingPunct="1">
        <a:lnSpc>
          <a:spcPct val="100000"/>
        </a:lnSpc>
        <a:spcBef>
          <a:spcPts val="1000"/>
        </a:spcBef>
        <a:spcAft>
          <a:spcPts val="0"/>
        </a:spcAft>
        <a:buClr>
          <a:srgbClr val="90C226"/>
        </a:buClr>
        <a:buSzPct val="80000"/>
        <a:buFont typeface="Wingdings 3"/>
        <a:buChar char=""/>
        <a:tabLst/>
        <a:defRPr lang="en-US" sz="1600" b="0" i="0" u="none" strike="noStrike" kern="1200" cap="none" spc="0" baseline="0">
          <a:solidFill>
            <a:srgbClr val="404040"/>
          </a:solidFill>
          <a:uFillTx/>
          <a:latin typeface="Trebuchet MS"/>
        </a:defRPr>
      </a:lvl2pPr>
      <a:lvl3pPr marL="1143000" marR="0" lvl="2" indent="-228600" algn="l" defTabSz="457200" rtl="0" fontAlgn="auto" hangingPunct="1">
        <a:lnSpc>
          <a:spcPct val="100000"/>
        </a:lnSpc>
        <a:spcBef>
          <a:spcPts val="1000"/>
        </a:spcBef>
        <a:spcAft>
          <a:spcPts val="0"/>
        </a:spcAft>
        <a:buClr>
          <a:srgbClr val="90C226"/>
        </a:buClr>
        <a:buSzPct val="80000"/>
        <a:buFont typeface="Wingdings 3"/>
        <a:buChar char=""/>
        <a:tabLst/>
        <a:defRPr lang="en-US" sz="1400" b="0" i="0" u="none" strike="noStrike" kern="1200" cap="none" spc="0" baseline="0">
          <a:solidFill>
            <a:srgbClr val="404040"/>
          </a:solidFill>
          <a:uFillTx/>
          <a:latin typeface="Trebuchet MS"/>
        </a:defRPr>
      </a:lvl3pPr>
      <a:lvl4pPr marL="1600200" marR="0" lvl="3" indent="-228600" algn="l" defTabSz="457200" rtl="0" fontAlgn="auto" hangingPunct="1">
        <a:lnSpc>
          <a:spcPct val="100000"/>
        </a:lnSpc>
        <a:spcBef>
          <a:spcPts val="1000"/>
        </a:spcBef>
        <a:spcAft>
          <a:spcPts val="0"/>
        </a:spcAft>
        <a:buClr>
          <a:srgbClr val="90C226"/>
        </a:buClr>
        <a:buSzPct val="80000"/>
        <a:buFont typeface="Wingdings 3"/>
        <a:buChar char=""/>
        <a:tabLst/>
        <a:defRPr lang="en-US" sz="1200" b="0" i="0" u="none" strike="noStrike" kern="1200" cap="none" spc="0" baseline="0">
          <a:solidFill>
            <a:srgbClr val="404040"/>
          </a:solidFill>
          <a:uFillTx/>
          <a:latin typeface="Trebuchet MS"/>
        </a:defRPr>
      </a:lvl4pPr>
      <a:lvl5pPr marL="2057400" marR="0" lvl="4" indent="-228600" algn="l" defTabSz="457200" rtl="0" fontAlgn="auto" hangingPunct="1">
        <a:lnSpc>
          <a:spcPct val="100000"/>
        </a:lnSpc>
        <a:spcBef>
          <a:spcPts val="1000"/>
        </a:spcBef>
        <a:spcAft>
          <a:spcPts val="0"/>
        </a:spcAft>
        <a:buClr>
          <a:srgbClr val="90C226"/>
        </a:buClr>
        <a:buSzPct val="80000"/>
        <a:buFont typeface="Wingdings 3"/>
        <a:buChar char=""/>
        <a:tabLst/>
        <a:defRPr lang="en-US" sz="1200" b="0" i="0" u="none" strike="noStrike" kern="1200" cap="none" spc="0" baseline="0">
          <a:solidFill>
            <a:srgbClr val="404040"/>
          </a:solidFill>
          <a:uFillTx/>
          <a:latin typeface="Trebuchet M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nottshelpyourself.org.uk/kb5/nottinghamshire/directory/site.page?id=mjHuZeCQAY4"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mailto:referralsnst.familyservice@notts.gov.uk"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bit.ly/NST-opt-in"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hyperlink" Target="http://bit.ly/NST-opt-in"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bit.ly/NST-opt-in"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bit.ly/NST-opt-in"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bit.ly/NST-opt-in"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bit.ly/NST-opt-in"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01530-6B8A-B0E9-BCC8-8EDC4C20FF68}"/>
              </a:ext>
            </a:extLst>
          </p:cNvPr>
          <p:cNvSpPr txBox="1">
            <a:spLocks noGrp="1"/>
          </p:cNvSpPr>
          <p:nvPr>
            <p:ph type="ctrTitle"/>
          </p:nvPr>
        </p:nvSpPr>
        <p:spPr/>
        <p:txBody>
          <a:bodyPr/>
          <a:lstStyle/>
          <a:p>
            <a:pPr lvl="0"/>
            <a:r>
              <a:rPr lang="en-GB" dirty="0"/>
              <a:t>Neurodevelopmental Support Team (NST)</a:t>
            </a:r>
            <a:br>
              <a:rPr lang="en-GB" dirty="0"/>
            </a:br>
            <a:endParaRPr lang="en-GB" dirty="0"/>
          </a:p>
        </p:txBody>
      </p:sp>
      <p:sp>
        <p:nvSpPr>
          <p:cNvPr id="3" name="Subtitle 2">
            <a:extLst>
              <a:ext uri="{FF2B5EF4-FFF2-40B4-BE49-F238E27FC236}">
                <a16:creationId xmlns:a16="http://schemas.microsoft.com/office/drawing/2014/main" id="{814CF111-1D47-9141-1C54-2FE630BF7230}"/>
              </a:ext>
            </a:extLst>
          </p:cNvPr>
          <p:cNvSpPr txBox="1">
            <a:spLocks noGrp="1"/>
          </p:cNvSpPr>
          <p:nvPr>
            <p:ph type="subTitle" idx="1"/>
          </p:nvPr>
        </p:nvSpPr>
        <p:spPr/>
        <p:txBody>
          <a:bodyPr/>
          <a:lstStyle/>
          <a:p>
            <a:pPr lvl="0"/>
            <a:endParaRPr lang="en-GB" dirty="0"/>
          </a:p>
        </p:txBody>
      </p:sp>
      <p:pic>
        <p:nvPicPr>
          <p:cNvPr id="4" name="Picture 5">
            <a:extLst>
              <a:ext uri="{FF2B5EF4-FFF2-40B4-BE49-F238E27FC236}">
                <a16:creationId xmlns:a16="http://schemas.microsoft.com/office/drawing/2014/main" id="{36072244-EE61-C1EE-28E8-FFB2A9E4F497}"/>
              </a:ext>
            </a:extLst>
          </p:cNvPr>
          <p:cNvPicPr>
            <a:picLocks noChangeAspect="1"/>
          </p:cNvPicPr>
          <p:nvPr/>
        </p:nvPicPr>
        <p:blipFill>
          <a:blip r:embed="rId3"/>
          <a:srcRect/>
          <a:stretch>
            <a:fillRect/>
          </a:stretch>
        </p:blipFill>
        <p:spPr>
          <a:xfrm>
            <a:off x="0" y="6152512"/>
            <a:ext cx="9352282" cy="705487"/>
          </a:xfrm>
          <a:prstGeom prst="rect">
            <a:avLst/>
          </a:prstGeom>
          <a:noFill/>
          <a:ln cap="flat">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5D62C-4037-2ED3-F5F8-94A10DA2600B}"/>
              </a:ext>
            </a:extLst>
          </p:cNvPr>
          <p:cNvSpPr txBox="1">
            <a:spLocks noGrp="1"/>
          </p:cNvSpPr>
          <p:nvPr>
            <p:ph type="title"/>
          </p:nvPr>
        </p:nvSpPr>
        <p:spPr/>
        <p:txBody>
          <a:bodyPr anchorCtr="1"/>
          <a:lstStyle/>
          <a:p>
            <a:pPr lvl="0" algn="ctr"/>
            <a:r>
              <a:rPr lang="en-GB"/>
              <a:t> A bit of background…</a:t>
            </a:r>
          </a:p>
        </p:txBody>
      </p:sp>
      <p:sp>
        <p:nvSpPr>
          <p:cNvPr id="3" name="Content Placeholder 2">
            <a:extLst>
              <a:ext uri="{FF2B5EF4-FFF2-40B4-BE49-F238E27FC236}">
                <a16:creationId xmlns:a16="http://schemas.microsoft.com/office/drawing/2014/main" id="{48BA76F1-DFFE-5446-4316-98D49CFAB6F3}"/>
              </a:ext>
            </a:extLst>
          </p:cNvPr>
          <p:cNvSpPr txBox="1">
            <a:spLocks noGrp="1"/>
          </p:cNvSpPr>
          <p:nvPr>
            <p:ph idx="1"/>
          </p:nvPr>
        </p:nvSpPr>
        <p:spPr>
          <a:xfrm>
            <a:off x="677332" y="1539434"/>
            <a:ext cx="8596667" cy="4708962"/>
          </a:xfrm>
        </p:spPr>
        <p:txBody>
          <a:bodyPr/>
          <a:lstStyle/>
          <a:p>
            <a:pPr marL="0" lvl="0" indent="0">
              <a:lnSpc>
                <a:spcPct val="90000"/>
              </a:lnSpc>
              <a:buNone/>
            </a:pPr>
            <a:r>
              <a:rPr lang="en-GB" dirty="0">
                <a:latin typeface="Calibri" pitchFamily="34"/>
                <a:cs typeface="Calibri" pitchFamily="34"/>
              </a:rPr>
              <a:t>Neurodevelopmental  Support  Team is a family support service for families with a child who displays concerning behaviours characteristic of ASC and ADHD or has a diagnosis of ASC and or ADHD.</a:t>
            </a:r>
          </a:p>
          <a:p>
            <a:pPr marL="0" lvl="0" indent="0">
              <a:lnSpc>
                <a:spcPct val="90000"/>
              </a:lnSpc>
              <a:buNone/>
            </a:pPr>
            <a:r>
              <a:rPr lang="en-GB" dirty="0">
                <a:latin typeface="Calibri" pitchFamily="34"/>
                <a:cs typeface="Calibri" pitchFamily="34"/>
              </a:rPr>
              <a:t>What we deliver:</a:t>
            </a:r>
          </a:p>
          <a:p>
            <a:pPr lvl="0">
              <a:lnSpc>
                <a:spcPct val="90000"/>
              </a:lnSpc>
            </a:pPr>
            <a:r>
              <a:rPr lang="en-GB" dirty="0">
                <a:latin typeface="Calibri" pitchFamily="34"/>
                <a:cs typeface="Calibri" pitchFamily="34"/>
              </a:rPr>
              <a:t>Monthly drop-ins support groups across Nottinghamshire</a:t>
            </a:r>
          </a:p>
          <a:p>
            <a:pPr lvl="0">
              <a:lnSpc>
                <a:spcPct val="90000"/>
              </a:lnSpc>
            </a:pPr>
            <a:r>
              <a:rPr lang="en-GB" dirty="0">
                <a:latin typeface="Calibri" pitchFamily="34"/>
                <a:cs typeface="Calibri" pitchFamily="34"/>
              </a:rPr>
              <a:t>Parenting workshop – an overview of autism and ADHD</a:t>
            </a:r>
          </a:p>
          <a:p>
            <a:pPr lvl="0">
              <a:lnSpc>
                <a:spcPct val="90000"/>
              </a:lnSpc>
            </a:pPr>
            <a:r>
              <a:rPr lang="en-GB" dirty="0">
                <a:latin typeface="Calibri" pitchFamily="34"/>
                <a:cs typeface="Calibri" pitchFamily="34"/>
              </a:rPr>
              <a:t>Transition support groups</a:t>
            </a:r>
          </a:p>
          <a:p>
            <a:pPr lvl="0">
              <a:lnSpc>
                <a:spcPct val="90000"/>
              </a:lnSpc>
            </a:pPr>
            <a:r>
              <a:rPr lang="en-GB" dirty="0">
                <a:latin typeface="Calibri" pitchFamily="34"/>
                <a:cs typeface="Calibri" pitchFamily="34"/>
              </a:rPr>
              <a:t>Sleep Tight Workshop</a:t>
            </a:r>
          </a:p>
          <a:p>
            <a:pPr lvl="0">
              <a:lnSpc>
                <a:spcPct val="90000"/>
              </a:lnSpc>
            </a:pPr>
            <a:r>
              <a:rPr lang="en-GB" dirty="0">
                <a:latin typeface="Calibri" pitchFamily="34"/>
                <a:cs typeface="Calibri" pitchFamily="34"/>
              </a:rPr>
              <a:t>Specialist Practitioner assessment (where Neurodevelopmental diagnosis is indicated)</a:t>
            </a:r>
          </a:p>
          <a:p>
            <a:pPr marL="0" lvl="0" indent="0">
              <a:lnSpc>
                <a:spcPct val="90000"/>
              </a:lnSpc>
              <a:buNone/>
            </a:pPr>
            <a:endParaRPr lang="en-GB" dirty="0">
              <a:latin typeface="Calibri" pitchFamily="34"/>
              <a:cs typeface="Calibri" pitchFamily="34"/>
            </a:endParaRPr>
          </a:p>
          <a:p>
            <a:pPr marL="0" lvl="0" indent="0">
              <a:lnSpc>
                <a:spcPct val="90000"/>
              </a:lnSpc>
              <a:buNone/>
            </a:pPr>
            <a:r>
              <a:rPr lang="en-GB" u="sng" dirty="0">
                <a:latin typeface="Calibri" pitchFamily="34"/>
                <a:cs typeface="Calibri" pitchFamily="34"/>
              </a:rPr>
              <a:t>Parenting Programmes</a:t>
            </a:r>
          </a:p>
          <a:p>
            <a:pPr lvl="0">
              <a:lnSpc>
                <a:spcPct val="90000"/>
              </a:lnSpc>
            </a:pPr>
            <a:r>
              <a:rPr lang="en-GB" dirty="0">
                <a:latin typeface="Calibri" pitchFamily="34"/>
                <a:cs typeface="Calibri" pitchFamily="34"/>
              </a:rPr>
              <a:t>Cygnet (ASC):  No Autism diagnosis required – further details to follow</a:t>
            </a:r>
          </a:p>
          <a:p>
            <a:pPr lvl="0">
              <a:lnSpc>
                <a:spcPct val="90000"/>
              </a:lnSpc>
            </a:pPr>
            <a:r>
              <a:rPr lang="en-GB" dirty="0">
                <a:latin typeface="Calibri" pitchFamily="34"/>
                <a:cs typeface="Calibri" pitchFamily="34"/>
              </a:rPr>
              <a:t>ADHD Programme: No diagnosis required – further details to follow</a:t>
            </a:r>
          </a:p>
          <a:p>
            <a:pPr lvl="0"/>
            <a:endParaRPr lang="en-GB" dirty="0"/>
          </a:p>
        </p:txBody>
      </p:sp>
      <p:pic>
        <p:nvPicPr>
          <p:cNvPr id="4" name="Picture 3">
            <a:extLst>
              <a:ext uri="{FF2B5EF4-FFF2-40B4-BE49-F238E27FC236}">
                <a16:creationId xmlns:a16="http://schemas.microsoft.com/office/drawing/2014/main" id="{15DF6501-9AD4-9889-63B9-81DC0A670A5C}"/>
              </a:ext>
            </a:extLst>
          </p:cNvPr>
          <p:cNvPicPr>
            <a:picLocks noChangeAspect="1"/>
          </p:cNvPicPr>
          <p:nvPr/>
        </p:nvPicPr>
        <p:blipFill>
          <a:blip r:embed="rId3"/>
          <a:stretch>
            <a:fillRect/>
          </a:stretch>
        </p:blipFill>
        <p:spPr>
          <a:xfrm>
            <a:off x="-78071" y="6180621"/>
            <a:ext cx="9460611" cy="70719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59A5A-939D-F536-9F31-9D5AABB91009}"/>
              </a:ext>
            </a:extLst>
          </p:cNvPr>
          <p:cNvSpPr>
            <a:spLocks noGrp="1"/>
          </p:cNvSpPr>
          <p:nvPr>
            <p:ph type="title"/>
          </p:nvPr>
        </p:nvSpPr>
        <p:spPr/>
        <p:txBody>
          <a:bodyPr/>
          <a:lstStyle/>
          <a:p>
            <a:r>
              <a:rPr lang="en-GB" dirty="0"/>
              <a:t>Aim of the service	</a:t>
            </a:r>
          </a:p>
        </p:txBody>
      </p:sp>
      <p:sp>
        <p:nvSpPr>
          <p:cNvPr id="3" name="Content Placeholder 2">
            <a:extLst>
              <a:ext uri="{FF2B5EF4-FFF2-40B4-BE49-F238E27FC236}">
                <a16:creationId xmlns:a16="http://schemas.microsoft.com/office/drawing/2014/main" id="{9FD8AF77-63D9-8377-B028-54BD3E0E1CBB}"/>
              </a:ext>
            </a:extLst>
          </p:cNvPr>
          <p:cNvSpPr>
            <a:spLocks noGrp="1"/>
          </p:cNvSpPr>
          <p:nvPr>
            <p:ph idx="1"/>
          </p:nvPr>
        </p:nvSpPr>
        <p:spPr/>
        <p:txBody>
          <a:bodyPr/>
          <a:lstStyle/>
          <a:p>
            <a:r>
              <a:rPr lang="en-GB" sz="1800" dirty="0">
                <a:solidFill>
                  <a:schemeClr val="tx1"/>
                </a:solidFill>
              </a:rPr>
              <a:t>To work directly with the parent/carer in providing them with the tools, strategies and confidence to manage behaviours and identify need.</a:t>
            </a:r>
          </a:p>
          <a:p>
            <a:endParaRPr lang="en-GB" sz="1800" dirty="0">
              <a:solidFill>
                <a:schemeClr val="tx1"/>
              </a:solidFill>
            </a:endParaRPr>
          </a:p>
          <a:p>
            <a:r>
              <a:rPr lang="en-GB" sz="1800" dirty="0">
                <a:solidFill>
                  <a:schemeClr val="tx1"/>
                </a:solidFill>
              </a:rPr>
              <a:t>No direct work with Children/Young person.</a:t>
            </a:r>
          </a:p>
          <a:p>
            <a:pPr marL="0" indent="0">
              <a:buNone/>
            </a:pPr>
            <a:endParaRPr lang="en-GB" dirty="0"/>
          </a:p>
        </p:txBody>
      </p:sp>
    </p:spTree>
    <p:extLst>
      <p:ext uri="{BB962C8B-B14F-4D97-AF65-F5344CB8AC3E}">
        <p14:creationId xmlns:p14="http://schemas.microsoft.com/office/powerpoint/2010/main" val="3045378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24C5E-3175-B782-EFA1-2EC3B7E02843}"/>
              </a:ext>
            </a:extLst>
          </p:cNvPr>
          <p:cNvSpPr>
            <a:spLocks noGrp="1"/>
          </p:cNvSpPr>
          <p:nvPr>
            <p:ph type="title"/>
          </p:nvPr>
        </p:nvSpPr>
        <p:spPr/>
        <p:txBody>
          <a:bodyPr/>
          <a:lstStyle/>
          <a:p>
            <a:r>
              <a:rPr lang="en-GB" dirty="0"/>
              <a:t>When to refer/criteria</a:t>
            </a:r>
          </a:p>
        </p:txBody>
      </p:sp>
      <p:sp>
        <p:nvSpPr>
          <p:cNvPr id="3" name="Content Placeholder 2">
            <a:extLst>
              <a:ext uri="{FF2B5EF4-FFF2-40B4-BE49-F238E27FC236}">
                <a16:creationId xmlns:a16="http://schemas.microsoft.com/office/drawing/2014/main" id="{DA1625E6-6614-BCF5-D497-1854F34BC5E0}"/>
              </a:ext>
            </a:extLst>
          </p:cNvPr>
          <p:cNvSpPr>
            <a:spLocks noGrp="1"/>
          </p:cNvSpPr>
          <p:nvPr>
            <p:ph idx="1"/>
          </p:nvPr>
        </p:nvSpPr>
        <p:spPr/>
        <p:txBody>
          <a:bodyPr/>
          <a:lstStyle/>
          <a:p>
            <a:r>
              <a:rPr lang="en-GB" sz="1800" dirty="0">
                <a:solidFill>
                  <a:schemeClr val="tx1"/>
                </a:solidFill>
              </a:rPr>
              <a:t>If a behaviour concern has been identified by a professional or parent/carer</a:t>
            </a:r>
          </a:p>
          <a:p>
            <a:r>
              <a:rPr lang="en-GB" sz="1800" dirty="0">
                <a:solidFill>
                  <a:schemeClr val="tx1"/>
                </a:solidFill>
              </a:rPr>
              <a:t>Tier 1 support has been completed e.g. Children’s Centre/Healthy Family Team/ support within the Education setting/ Family Service and behaviour concerns persist.</a:t>
            </a:r>
          </a:p>
          <a:p>
            <a:r>
              <a:rPr lang="en-GB" sz="1800" dirty="0">
                <a:solidFill>
                  <a:schemeClr val="tx1"/>
                </a:solidFill>
              </a:rPr>
              <a:t>Child/YP being referred is aged between 0-17yrs, 6mths.</a:t>
            </a:r>
          </a:p>
          <a:p>
            <a:r>
              <a:rPr lang="en-GB" sz="1800" dirty="0">
                <a:solidFill>
                  <a:schemeClr val="tx1"/>
                </a:solidFill>
              </a:rPr>
              <a:t>Child/YP is registered with a Nottinghamshire GP (excluding City and </a:t>
            </a:r>
            <a:r>
              <a:rPr lang="en-GB" dirty="0">
                <a:solidFill>
                  <a:schemeClr val="tx1"/>
                </a:solidFill>
              </a:rPr>
              <a:t>Bassetlaw)</a:t>
            </a:r>
            <a:r>
              <a:rPr lang="en-GB" sz="1800" dirty="0">
                <a:solidFill>
                  <a:schemeClr val="tx1"/>
                </a:solidFill>
              </a:rPr>
              <a:t>.</a:t>
            </a:r>
          </a:p>
          <a:p>
            <a:endParaRPr lang="en-GB" dirty="0"/>
          </a:p>
        </p:txBody>
      </p:sp>
    </p:spTree>
    <p:extLst>
      <p:ext uri="{BB962C8B-B14F-4D97-AF65-F5344CB8AC3E}">
        <p14:creationId xmlns:p14="http://schemas.microsoft.com/office/powerpoint/2010/main" val="1815278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36C65-3EAA-2F6C-7580-8C61CEF0E83E}"/>
              </a:ext>
            </a:extLst>
          </p:cNvPr>
          <p:cNvSpPr>
            <a:spLocks noGrp="1"/>
          </p:cNvSpPr>
          <p:nvPr>
            <p:ph type="title"/>
          </p:nvPr>
        </p:nvSpPr>
        <p:spPr>
          <a:xfrm>
            <a:off x="677332" y="609603"/>
            <a:ext cx="8596667" cy="979711"/>
          </a:xfrm>
        </p:spPr>
        <p:txBody>
          <a:bodyPr/>
          <a:lstStyle/>
          <a:p>
            <a:r>
              <a:rPr lang="en-GB" dirty="0"/>
              <a:t>When not to refer to NST</a:t>
            </a:r>
          </a:p>
        </p:txBody>
      </p:sp>
      <p:sp>
        <p:nvSpPr>
          <p:cNvPr id="3" name="Content Placeholder 2">
            <a:extLst>
              <a:ext uri="{FF2B5EF4-FFF2-40B4-BE49-F238E27FC236}">
                <a16:creationId xmlns:a16="http://schemas.microsoft.com/office/drawing/2014/main" id="{5A5FEBEF-CDCE-D067-82B1-8416A0868621}"/>
              </a:ext>
            </a:extLst>
          </p:cNvPr>
          <p:cNvSpPr>
            <a:spLocks noGrp="1"/>
          </p:cNvSpPr>
          <p:nvPr>
            <p:ph idx="1"/>
          </p:nvPr>
        </p:nvSpPr>
        <p:spPr>
          <a:xfrm>
            <a:off x="677332" y="1698171"/>
            <a:ext cx="8596667" cy="4343187"/>
          </a:xfrm>
        </p:spPr>
        <p:txBody>
          <a:bodyPr/>
          <a:lstStyle/>
          <a:p>
            <a:r>
              <a:rPr lang="en-GB" dirty="0"/>
              <a:t>If no previous support has been offered as a graduated response</a:t>
            </a:r>
          </a:p>
          <a:p>
            <a:r>
              <a:rPr lang="en-GB" dirty="0"/>
              <a:t>The child is not meeting developmental milestones, (i.e. walking, speech, and language) – direct referral from the GP to Community Paediatricians.</a:t>
            </a:r>
          </a:p>
          <a:p>
            <a:r>
              <a:rPr lang="en-GB" dirty="0"/>
              <a:t>TICS and Tourette’s – direct referral from the GP to Community Paediatricians.</a:t>
            </a:r>
          </a:p>
          <a:p>
            <a:r>
              <a:rPr lang="en-GB" dirty="0"/>
              <a:t>SALT support.</a:t>
            </a:r>
          </a:p>
          <a:p>
            <a:r>
              <a:rPr lang="en-GB" dirty="0"/>
              <a:t>There is evidence of developmental regression.</a:t>
            </a:r>
          </a:p>
          <a:p>
            <a:r>
              <a:rPr lang="en-GB" dirty="0"/>
              <a:t>If the child/YP is not registered with a Nottinghamshire GP </a:t>
            </a:r>
          </a:p>
          <a:p>
            <a:pPr marL="0" indent="0">
              <a:buNone/>
            </a:pPr>
            <a:endParaRPr lang="en-GB" dirty="0"/>
          </a:p>
          <a:p>
            <a:pPr marL="0" indent="0">
              <a:buNone/>
            </a:pPr>
            <a:r>
              <a:rPr lang="en-GB" dirty="0"/>
              <a:t>NST is not a crisis service.</a:t>
            </a:r>
          </a:p>
          <a:p>
            <a:endParaRPr lang="en-GB" dirty="0"/>
          </a:p>
        </p:txBody>
      </p:sp>
    </p:spTree>
    <p:extLst>
      <p:ext uri="{BB962C8B-B14F-4D97-AF65-F5344CB8AC3E}">
        <p14:creationId xmlns:p14="http://schemas.microsoft.com/office/powerpoint/2010/main" val="1556232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60A39-1C39-DA88-DC82-397A6C31E561}"/>
              </a:ext>
            </a:extLst>
          </p:cNvPr>
          <p:cNvSpPr>
            <a:spLocks noGrp="1"/>
          </p:cNvSpPr>
          <p:nvPr>
            <p:ph type="title"/>
          </p:nvPr>
        </p:nvSpPr>
        <p:spPr/>
        <p:txBody>
          <a:bodyPr/>
          <a:lstStyle/>
          <a:p>
            <a:r>
              <a:rPr lang="en-GB" dirty="0"/>
              <a:t>How to refer</a:t>
            </a:r>
          </a:p>
        </p:txBody>
      </p:sp>
      <p:sp>
        <p:nvSpPr>
          <p:cNvPr id="3" name="Content Placeholder 2">
            <a:extLst>
              <a:ext uri="{FF2B5EF4-FFF2-40B4-BE49-F238E27FC236}">
                <a16:creationId xmlns:a16="http://schemas.microsoft.com/office/drawing/2014/main" id="{87491B24-3318-43AC-BFD3-44928E72BA13}"/>
              </a:ext>
            </a:extLst>
          </p:cNvPr>
          <p:cNvSpPr>
            <a:spLocks noGrp="1"/>
          </p:cNvSpPr>
          <p:nvPr>
            <p:ph idx="1"/>
          </p:nvPr>
        </p:nvSpPr>
        <p:spPr>
          <a:xfrm>
            <a:off x="677332" y="1480457"/>
            <a:ext cx="8596667" cy="4560901"/>
          </a:xfrm>
        </p:spPr>
        <p:txBody>
          <a:bodyPr>
            <a:normAutofit/>
          </a:bodyPr>
          <a:lstStyle/>
          <a:p>
            <a:r>
              <a:rPr lang="en-GB" sz="1800" dirty="0">
                <a:solidFill>
                  <a:schemeClr val="tx1"/>
                </a:solidFill>
              </a:rPr>
              <a:t>Completion of the Getting to know me form by parent/carer and Education setting or other professional if child is not attending an Education setting.</a:t>
            </a:r>
          </a:p>
          <a:p>
            <a:r>
              <a:rPr lang="en-GB" sz="1800" dirty="0">
                <a:solidFill>
                  <a:schemeClr val="tx1"/>
                </a:solidFill>
              </a:rPr>
              <a:t>Letter from GP/Paediatrician</a:t>
            </a:r>
          </a:p>
          <a:p>
            <a:r>
              <a:rPr lang="en-GB" sz="1800" dirty="0">
                <a:solidFill>
                  <a:schemeClr val="tx1"/>
                </a:solidFill>
              </a:rPr>
              <a:t>Early Help Assessment form (EHAF) from the Early Help unit</a:t>
            </a:r>
          </a:p>
          <a:p>
            <a:pPr marL="0" indent="0">
              <a:buNone/>
            </a:pPr>
            <a:r>
              <a:rPr lang="en-GB" sz="1800" b="1" dirty="0">
                <a:solidFill>
                  <a:schemeClr val="tx1"/>
                </a:solidFill>
              </a:rPr>
              <a:t>The referral NEEDS to include the following:</a:t>
            </a:r>
          </a:p>
          <a:p>
            <a:r>
              <a:rPr lang="en-GB" sz="1800" dirty="0">
                <a:solidFill>
                  <a:schemeClr val="tx1"/>
                </a:solidFill>
              </a:rPr>
              <a:t>Evidence of a graduated response.</a:t>
            </a:r>
          </a:p>
          <a:p>
            <a:r>
              <a:rPr lang="en-GB" sz="1800" dirty="0">
                <a:solidFill>
                  <a:schemeClr val="tx1"/>
                </a:solidFill>
              </a:rPr>
              <a:t>Reason for referral and which intervention from NST is being requested.</a:t>
            </a:r>
          </a:p>
          <a:p>
            <a:r>
              <a:rPr lang="en-GB" sz="1800" dirty="0">
                <a:solidFill>
                  <a:schemeClr val="tx1"/>
                </a:solidFill>
              </a:rPr>
              <a:t>Parental consent – signature (GTKMF) or verbal consent stated on the GP/paediatrician letter or EHAF form.</a:t>
            </a:r>
          </a:p>
          <a:p>
            <a:endParaRPr lang="en-GB" dirty="0"/>
          </a:p>
        </p:txBody>
      </p:sp>
    </p:spTree>
    <p:extLst>
      <p:ext uri="{BB962C8B-B14F-4D97-AF65-F5344CB8AC3E}">
        <p14:creationId xmlns:p14="http://schemas.microsoft.com/office/powerpoint/2010/main" val="1536602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92BEE96A-7292-8313-1FE3-77BEA597E559}"/>
              </a:ext>
            </a:extLst>
          </p:cNvPr>
          <p:cNvSpPr>
            <a:spLocks noGrp="1"/>
          </p:cNvSpPr>
          <p:nvPr>
            <p:ph type="title"/>
          </p:nvPr>
        </p:nvSpPr>
        <p:spPr/>
        <p:txBody>
          <a:bodyPr/>
          <a:lstStyle/>
          <a:p>
            <a:r>
              <a:rPr lang="en-GB" dirty="0"/>
              <a:t>Referrals</a:t>
            </a:r>
          </a:p>
        </p:txBody>
      </p:sp>
      <p:sp>
        <p:nvSpPr>
          <p:cNvPr id="13" name="Content Placeholder 12">
            <a:extLst>
              <a:ext uri="{FF2B5EF4-FFF2-40B4-BE49-F238E27FC236}">
                <a16:creationId xmlns:a16="http://schemas.microsoft.com/office/drawing/2014/main" id="{DF877357-1C96-1CCA-A1C0-2AE18634A977}"/>
              </a:ext>
            </a:extLst>
          </p:cNvPr>
          <p:cNvSpPr>
            <a:spLocks noGrp="1"/>
          </p:cNvSpPr>
          <p:nvPr>
            <p:ph idx="1"/>
          </p:nvPr>
        </p:nvSpPr>
        <p:spPr>
          <a:xfrm>
            <a:off x="677332" y="1685581"/>
            <a:ext cx="8596667" cy="4355777"/>
          </a:xfrm>
        </p:spPr>
        <p:txBody>
          <a:bodyPr>
            <a:normAutofit/>
          </a:bodyPr>
          <a:lstStyle/>
          <a:p>
            <a:r>
              <a:rPr lang="en-GB" dirty="0"/>
              <a:t>Graduated approach has been followed and reviewed. For further details regarding the graduated approach please see the link here:</a:t>
            </a:r>
          </a:p>
          <a:p>
            <a:r>
              <a:rPr lang="en-GB" dirty="0">
                <a:hlinkClick r:id="rId3"/>
              </a:rPr>
              <a:t>https://www.nottshelpyourself.org.uk/kb5/nottinghamshire/directory/site.page?id=mjHuZeCQAY4</a:t>
            </a:r>
            <a:r>
              <a:rPr lang="en-GB" dirty="0"/>
              <a:t>  </a:t>
            </a:r>
          </a:p>
          <a:p>
            <a:r>
              <a:rPr lang="en-GB" dirty="0"/>
              <a:t>All referrals should be e-mailed by a professional to </a:t>
            </a:r>
            <a:r>
              <a:rPr lang="en-GB" dirty="0">
                <a:hlinkClick r:id="rId4"/>
              </a:rPr>
              <a:t>referralsnst.familyservice@notts.gov.uk</a:t>
            </a:r>
            <a:endParaRPr lang="en-GB" dirty="0"/>
          </a:p>
          <a:p>
            <a:r>
              <a:rPr lang="en-GB" dirty="0"/>
              <a:t>Parents and referrer will be notified of the outcome off all referrals triaged and be informed of the next steps.</a:t>
            </a:r>
          </a:p>
          <a:p>
            <a:endParaRPr lang="en-GB" dirty="0"/>
          </a:p>
          <a:p>
            <a:endParaRPr lang="en-GB" dirty="0"/>
          </a:p>
        </p:txBody>
      </p:sp>
    </p:spTree>
    <p:extLst>
      <p:ext uri="{BB962C8B-B14F-4D97-AF65-F5344CB8AC3E}">
        <p14:creationId xmlns:p14="http://schemas.microsoft.com/office/powerpoint/2010/main" val="1379513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9220B-3379-FC3D-E4D8-EAF36D8F4CE5}"/>
              </a:ext>
            </a:extLst>
          </p:cNvPr>
          <p:cNvSpPr>
            <a:spLocks noGrp="1"/>
          </p:cNvSpPr>
          <p:nvPr>
            <p:ph type="title"/>
          </p:nvPr>
        </p:nvSpPr>
        <p:spPr/>
        <p:txBody>
          <a:bodyPr/>
          <a:lstStyle/>
          <a:p>
            <a:r>
              <a:rPr lang="en-GB" dirty="0"/>
              <a:t>How do NST support</a:t>
            </a:r>
          </a:p>
        </p:txBody>
      </p:sp>
      <p:sp>
        <p:nvSpPr>
          <p:cNvPr id="3" name="Content Placeholder 2">
            <a:extLst>
              <a:ext uri="{FF2B5EF4-FFF2-40B4-BE49-F238E27FC236}">
                <a16:creationId xmlns:a16="http://schemas.microsoft.com/office/drawing/2014/main" id="{EED527C7-F255-6F52-0384-F7C1165DCCA5}"/>
              </a:ext>
            </a:extLst>
          </p:cNvPr>
          <p:cNvSpPr>
            <a:spLocks noGrp="1"/>
          </p:cNvSpPr>
          <p:nvPr>
            <p:ph idx="1"/>
          </p:nvPr>
        </p:nvSpPr>
        <p:spPr/>
        <p:txBody>
          <a:bodyPr/>
          <a:lstStyle/>
          <a:p>
            <a:r>
              <a:rPr lang="en-GB" dirty="0"/>
              <a:t>Neurodevelopment assessments</a:t>
            </a:r>
          </a:p>
          <a:p>
            <a:r>
              <a:rPr lang="en-GB" dirty="0"/>
              <a:t>Workshops</a:t>
            </a:r>
          </a:p>
          <a:p>
            <a:r>
              <a:rPr lang="en-GB" dirty="0"/>
              <a:t>Programmes</a:t>
            </a:r>
          </a:p>
          <a:p>
            <a:r>
              <a:rPr lang="en-GB" dirty="0"/>
              <a:t>Support groups</a:t>
            </a:r>
          </a:p>
          <a:p>
            <a:endParaRPr lang="en-GB" dirty="0"/>
          </a:p>
        </p:txBody>
      </p:sp>
    </p:spTree>
    <p:extLst>
      <p:ext uri="{BB962C8B-B14F-4D97-AF65-F5344CB8AC3E}">
        <p14:creationId xmlns:p14="http://schemas.microsoft.com/office/powerpoint/2010/main" val="1921804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64098-0093-004D-364A-1063D92BA624}"/>
              </a:ext>
            </a:extLst>
          </p:cNvPr>
          <p:cNvSpPr>
            <a:spLocks noGrp="1"/>
          </p:cNvSpPr>
          <p:nvPr>
            <p:ph type="title"/>
          </p:nvPr>
        </p:nvSpPr>
        <p:spPr/>
        <p:txBody>
          <a:bodyPr/>
          <a:lstStyle/>
          <a:p>
            <a:r>
              <a:rPr lang="en-GB" dirty="0"/>
              <a:t>Assessments</a:t>
            </a:r>
          </a:p>
        </p:txBody>
      </p:sp>
      <p:sp>
        <p:nvSpPr>
          <p:cNvPr id="3" name="Content Placeholder 2">
            <a:extLst>
              <a:ext uri="{FF2B5EF4-FFF2-40B4-BE49-F238E27FC236}">
                <a16:creationId xmlns:a16="http://schemas.microsoft.com/office/drawing/2014/main" id="{765899E3-3DD7-42B1-64B9-314C5C98BF98}"/>
              </a:ext>
            </a:extLst>
          </p:cNvPr>
          <p:cNvSpPr>
            <a:spLocks noGrp="1"/>
          </p:cNvSpPr>
          <p:nvPr>
            <p:ph idx="1"/>
          </p:nvPr>
        </p:nvSpPr>
        <p:spPr>
          <a:xfrm>
            <a:off x="677332" y="1458686"/>
            <a:ext cx="8596667" cy="4582672"/>
          </a:xfrm>
        </p:spPr>
        <p:txBody>
          <a:bodyPr>
            <a:normAutofit fontScale="92500" lnSpcReduction="10000"/>
          </a:bodyPr>
          <a:lstStyle/>
          <a:p>
            <a:r>
              <a:rPr lang="en-GB" dirty="0"/>
              <a:t>Senior Practitioner/Parent and Family Support Worker will complete a neurodevelopmental assessment.</a:t>
            </a:r>
          </a:p>
          <a:p>
            <a:r>
              <a:rPr lang="en-GB" dirty="0"/>
              <a:t>The aim of the assessment is to assess the child/YP for ASC/ADHD behaviours. </a:t>
            </a:r>
          </a:p>
          <a:p>
            <a:r>
              <a:rPr lang="en-GB" dirty="0"/>
              <a:t>Information is gathered from the referral form, family and Education setting.</a:t>
            </a:r>
          </a:p>
          <a:p>
            <a:r>
              <a:rPr lang="en-GB" dirty="0"/>
              <a:t>Information will also be gathered from any other professional supporting the family at the time of the assessment being completed.</a:t>
            </a:r>
          </a:p>
          <a:p>
            <a:r>
              <a:rPr lang="en-GB" dirty="0"/>
              <a:t>School observations, home observations and community observations will be completed if needed as part of the assessment.</a:t>
            </a:r>
          </a:p>
          <a:p>
            <a:r>
              <a:rPr lang="en-GB" dirty="0"/>
              <a:t>Following completion of the assessment a decision will be made whether the child/YP needs to go onto see a Community Paediatrician or if a referral is more appropriate at that time to CAMHS or another service.</a:t>
            </a:r>
          </a:p>
          <a:p>
            <a:r>
              <a:rPr lang="en-GB" dirty="0"/>
              <a:t>Case liaison is completed between NST, CAMHS and Community Paediatricians for some complex cases. </a:t>
            </a:r>
          </a:p>
          <a:p>
            <a:r>
              <a:rPr lang="en-GB" dirty="0"/>
              <a:t>95% of our assessments go onto the Community Paediatricians for further assessment and diagnosis.</a:t>
            </a:r>
          </a:p>
          <a:p>
            <a:endParaRPr lang="en-GB" dirty="0"/>
          </a:p>
        </p:txBody>
      </p:sp>
    </p:spTree>
    <p:extLst>
      <p:ext uri="{BB962C8B-B14F-4D97-AF65-F5344CB8AC3E}">
        <p14:creationId xmlns:p14="http://schemas.microsoft.com/office/powerpoint/2010/main" val="897532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13BB9-58C2-82CC-4A3E-3099AECDE9FA}"/>
              </a:ext>
            </a:extLst>
          </p:cNvPr>
          <p:cNvSpPr>
            <a:spLocks noGrp="1"/>
          </p:cNvSpPr>
          <p:nvPr>
            <p:ph type="title"/>
          </p:nvPr>
        </p:nvSpPr>
        <p:spPr/>
        <p:txBody>
          <a:bodyPr/>
          <a:lstStyle/>
          <a:p>
            <a:r>
              <a:rPr lang="en-GB" dirty="0"/>
              <a:t>Assessments cont.</a:t>
            </a:r>
          </a:p>
        </p:txBody>
      </p:sp>
      <p:sp>
        <p:nvSpPr>
          <p:cNvPr id="3" name="Content Placeholder 2">
            <a:extLst>
              <a:ext uri="{FF2B5EF4-FFF2-40B4-BE49-F238E27FC236}">
                <a16:creationId xmlns:a16="http://schemas.microsoft.com/office/drawing/2014/main" id="{E2EDD8A5-C164-7305-7DDF-21EA2AF3CE35}"/>
              </a:ext>
            </a:extLst>
          </p:cNvPr>
          <p:cNvSpPr>
            <a:spLocks noGrp="1"/>
          </p:cNvSpPr>
          <p:nvPr>
            <p:ph idx="1"/>
          </p:nvPr>
        </p:nvSpPr>
        <p:spPr/>
        <p:txBody>
          <a:bodyPr/>
          <a:lstStyle/>
          <a:p>
            <a:pPr marL="0" indent="0">
              <a:buNone/>
            </a:pPr>
            <a:r>
              <a:rPr lang="en-GB" b="1" u="sng" dirty="0"/>
              <a:t>Shortened/complex assessments</a:t>
            </a:r>
          </a:p>
          <a:p>
            <a:r>
              <a:rPr lang="en-GB" b="1" dirty="0"/>
              <a:t>Shortened assessment </a:t>
            </a:r>
            <a:r>
              <a:rPr lang="en-GB" dirty="0"/>
              <a:t>will be completed if both family and school information match and no observations are needed.</a:t>
            </a:r>
          </a:p>
          <a:p>
            <a:r>
              <a:rPr lang="en-GB" b="1" dirty="0"/>
              <a:t>Complex assessment </a:t>
            </a:r>
            <a:r>
              <a:rPr lang="en-GB" dirty="0"/>
              <a:t>will be completed if family and school information differ/ other services are involved with the family such as Social Care/CAMHS</a:t>
            </a:r>
          </a:p>
          <a:p>
            <a:r>
              <a:rPr lang="en-GB" b="1" dirty="0"/>
              <a:t>Prioritising – the criteria for prioritising an assessment is</a:t>
            </a:r>
            <a:r>
              <a:rPr lang="en-GB" dirty="0"/>
              <a:t>:</a:t>
            </a:r>
          </a:p>
          <a:p>
            <a:pPr marL="0" indent="0">
              <a:buNone/>
            </a:pPr>
            <a:r>
              <a:rPr lang="en-GB" dirty="0"/>
              <a:t>	Risk of /has been excluded (proof would be needed)</a:t>
            </a:r>
          </a:p>
          <a:p>
            <a:pPr marL="0" indent="0">
              <a:buNone/>
            </a:pPr>
            <a:r>
              <a:rPr lang="en-GB" dirty="0"/>
              <a:t>	YP’s age – 16-17 years</a:t>
            </a:r>
          </a:p>
          <a:p>
            <a:pPr marL="0" indent="0">
              <a:buNone/>
            </a:pPr>
            <a:r>
              <a:rPr lang="en-GB" dirty="0"/>
              <a:t>	Social Care involvement (CP/CIN/LAC)</a:t>
            </a:r>
          </a:p>
          <a:p>
            <a:endParaRPr lang="en-GB" dirty="0"/>
          </a:p>
        </p:txBody>
      </p:sp>
    </p:spTree>
    <p:extLst>
      <p:ext uri="{BB962C8B-B14F-4D97-AF65-F5344CB8AC3E}">
        <p14:creationId xmlns:p14="http://schemas.microsoft.com/office/powerpoint/2010/main" val="3947620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CF4ED-1AE2-70D0-D063-BBE8056E7069}"/>
              </a:ext>
            </a:extLst>
          </p:cNvPr>
          <p:cNvSpPr>
            <a:spLocks noGrp="1"/>
          </p:cNvSpPr>
          <p:nvPr>
            <p:ph type="title"/>
          </p:nvPr>
        </p:nvSpPr>
        <p:spPr/>
        <p:txBody>
          <a:bodyPr/>
          <a:lstStyle/>
          <a:p>
            <a:r>
              <a:rPr lang="en-GB" dirty="0"/>
              <a:t>Cygnet Parenting Support</a:t>
            </a:r>
          </a:p>
        </p:txBody>
      </p:sp>
      <p:sp>
        <p:nvSpPr>
          <p:cNvPr id="5" name="Content Placeholder 4">
            <a:extLst>
              <a:ext uri="{FF2B5EF4-FFF2-40B4-BE49-F238E27FC236}">
                <a16:creationId xmlns:a16="http://schemas.microsoft.com/office/drawing/2014/main" id="{3B3AADD4-D643-E517-0B59-67DB295F1B38}"/>
              </a:ext>
            </a:extLst>
          </p:cNvPr>
          <p:cNvSpPr>
            <a:spLocks noGrp="1"/>
          </p:cNvSpPr>
          <p:nvPr>
            <p:ph idx="1"/>
          </p:nvPr>
        </p:nvSpPr>
        <p:spPr>
          <a:xfrm>
            <a:off x="677332" y="1506072"/>
            <a:ext cx="8596667" cy="4182348"/>
          </a:xfrm>
        </p:spPr>
        <p:txBody>
          <a:bodyPr>
            <a:normAutofit fontScale="92500" lnSpcReduction="10000"/>
          </a:bodyPr>
          <a:lstStyle/>
          <a:p>
            <a:pPr marL="0" indent="0">
              <a:buNone/>
            </a:pPr>
            <a:r>
              <a:rPr lang="en-GB" dirty="0"/>
              <a:t>The Cygnet Parenting Support Programme is for parents and carers of children and young people aged 5-18 years, with an autistic spectrum condition, and those with autistic behaviours without diagnosis. Attending Cygnet gives you an opportunity to develop your understanding of autism and look at practical solutions to support your child. It also provides the opportunity to meet other people in a similar position and hear about their experiences in an informal but supportive atmosphere. </a:t>
            </a:r>
          </a:p>
          <a:p>
            <a:pPr marL="0" indent="0">
              <a:buNone/>
            </a:pPr>
            <a:endParaRPr lang="en-GB" dirty="0"/>
          </a:p>
          <a:p>
            <a:pPr marL="0" indent="0">
              <a:buNone/>
            </a:pPr>
            <a:r>
              <a:rPr lang="en-GB" dirty="0"/>
              <a:t>Course duration:-</a:t>
            </a:r>
          </a:p>
          <a:p>
            <a:pPr marL="0" indent="0">
              <a:buNone/>
            </a:pPr>
            <a:r>
              <a:rPr lang="en-GB" dirty="0"/>
              <a:t>Is delivered over six sessions face to face </a:t>
            </a:r>
          </a:p>
          <a:p>
            <a:pPr marL="0" indent="0">
              <a:buNone/>
            </a:pPr>
            <a:r>
              <a:rPr lang="en-GB" dirty="0"/>
              <a:t>Or a full day online via Microsoft Teams (online session requires pre reading).</a:t>
            </a:r>
          </a:p>
          <a:p>
            <a:pPr marL="0" indent="0">
              <a:buNone/>
            </a:pPr>
            <a:r>
              <a:rPr lang="en-GB" dirty="0"/>
              <a:t>From January 2025 we are offering a six-week online Cygnet course.</a:t>
            </a:r>
          </a:p>
          <a:p>
            <a:pPr marL="0" indent="0">
              <a:buNone/>
            </a:pPr>
            <a:endParaRPr lang="en-GB" dirty="0"/>
          </a:p>
          <a:p>
            <a:pPr marL="0" indent="0">
              <a:buNone/>
            </a:pPr>
            <a:r>
              <a:rPr lang="en-GB" dirty="0"/>
              <a:t> </a:t>
            </a:r>
            <a:r>
              <a:rPr lang="en-GB" dirty="0">
                <a:hlinkClick r:id="rId3"/>
              </a:rPr>
              <a:t>http://bit.ly/NST-opt-in</a:t>
            </a:r>
            <a:endParaRPr lang="en-GB" dirty="0"/>
          </a:p>
          <a:p>
            <a:pPr marL="0" indent="0">
              <a:buNone/>
            </a:pPr>
            <a:endParaRPr lang="en-GB" dirty="0"/>
          </a:p>
        </p:txBody>
      </p:sp>
      <p:pic>
        <p:nvPicPr>
          <p:cNvPr id="6" name="Picture 5">
            <a:extLst>
              <a:ext uri="{FF2B5EF4-FFF2-40B4-BE49-F238E27FC236}">
                <a16:creationId xmlns:a16="http://schemas.microsoft.com/office/drawing/2014/main" id="{DBDA00AB-DF68-CFD8-3799-776723E41C5F}"/>
              </a:ext>
            </a:extLst>
          </p:cNvPr>
          <p:cNvPicPr>
            <a:picLocks noChangeAspect="1"/>
          </p:cNvPicPr>
          <p:nvPr/>
        </p:nvPicPr>
        <p:blipFill>
          <a:blip r:embed="rId4"/>
          <a:stretch>
            <a:fillRect/>
          </a:stretch>
        </p:blipFill>
        <p:spPr>
          <a:xfrm>
            <a:off x="0" y="6150803"/>
            <a:ext cx="9352075" cy="707197"/>
          </a:xfrm>
          <a:prstGeom prst="rect">
            <a:avLst/>
          </a:prstGeom>
        </p:spPr>
      </p:pic>
    </p:spTree>
    <p:extLst>
      <p:ext uri="{BB962C8B-B14F-4D97-AF65-F5344CB8AC3E}">
        <p14:creationId xmlns:p14="http://schemas.microsoft.com/office/powerpoint/2010/main" val="32580732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51B3A4A-F3AB-BA58-9F56-002BB5761DA9}"/>
              </a:ext>
            </a:extLst>
          </p:cNvPr>
          <p:cNvSpPr>
            <a:spLocks noGrp="1"/>
          </p:cNvSpPr>
          <p:nvPr>
            <p:ph type="title"/>
          </p:nvPr>
        </p:nvSpPr>
        <p:spPr/>
        <p:txBody>
          <a:bodyPr/>
          <a:lstStyle/>
          <a:p>
            <a:r>
              <a:rPr lang="en-GB" dirty="0"/>
              <a:t>Sleep Tight Programme</a:t>
            </a:r>
          </a:p>
        </p:txBody>
      </p:sp>
      <p:sp>
        <p:nvSpPr>
          <p:cNvPr id="9" name="Content Placeholder 8">
            <a:extLst>
              <a:ext uri="{FF2B5EF4-FFF2-40B4-BE49-F238E27FC236}">
                <a16:creationId xmlns:a16="http://schemas.microsoft.com/office/drawing/2014/main" id="{BFB5660F-6CC5-2AD8-464F-DE25D48AF9F3}"/>
              </a:ext>
            </a:extLst>
          </p:cNvPr>
          <p:cNvSpPr>
            <a:spLocks noGrp="1"/>
          </p:cNvSpPr>
          <p:nvPr>
            <p:ph idx="1"/>
          </p:nvPr>
        </p:nvSpPr>
        <p:spPr>
          <a:xfrm>
            <a:off x="677332" y="1342663"/>
            <a:ext cx="8596667" cy="4905734"/>
          </a:xfrm>
        </p:spPr>
        <p:txBody>
          <a:bodyPr>
            <a:normAutofit fontScale="55000" lnSpcReduction="20000"/>
          </a:bodyPr>
          <a:lstStyle/>
          <a:p>
            <a:pPr marL="0" indent="0">
              <a:buNone/>
            </a:pPr>
            <a:r>
              <a:rPr lang="en-GB" dirty="0"/>
              <a:t>The Sleep Tight programme aims to support parents and carers to help their children and young people to achieve a better night’s sleep. The Sleep tight programme is an evidence-based programme and is regarded as the best and most affective approach to sleep management by professionals, including paediatricians. </a:t>
            </a:r>
          </a:p>
          <a:p>
            <a:pPr marL="0" indent="0">
              <a:buNone/>
            </a:pPr>
            <a:r>
              <a:rPr lang="en-GB" dirty="0"/>
              <a:t>The Sleep Tight Programme is the recommended if your child falls into one of the following categories: </a:t>
            </a:r>
          </a:p>
          <a:p>
            <a:pPr>
              <a:buFont typeface="Wingdings" panose="05000000000000000000" pitchFamily="2" charset="2"/>
              <a:buChar char="Ø"/>
            </a:pPr>
            <a:r>
              <a:rPr lang="en-GB" dirty="0"/>
              <a:t>Is under the care of community paediatrics at NUH or SFH</a:t>
            </a:r>
          </a:p>
          <a:p>
            <a:pPr>
              <a:buFont typeface="Wingdings" panose="05000000000000000000" pitchFamily="2" charset="2"/>
              <a:buChar char="Ø"/>
            </a:pPr>
            <a:r>
              <a:rPr lang="en-GB" dirty="0"/>
              <a:t>Has or has not got diagnosis of Autism and/or ADHD</a:t>
            </a:r>
          </a:p>
          <a:p>
            <a:pPr>
              <a:buFont typeface="Wingdings" panose="05000000000000000000" pitchFamily="2" charset="2"/>
              <a:buChar char="Ø"/>
            </a:pPr>
            <a:r>
              <a:rPr lang="en-GB" dirty="0"/>
              <a:t>Was referred by Community Paediatrics to NST for Sleep Tight</a:t>
            </a:r>
          </a:p>
          <a:p>
            <a:pPr>
              <a:buFont typeface="Wingdings" panose="05000000000000000000" pitchFamily="2" charset="2"/>
              <a:buChar char="Ø"/>
            </a:pPr>
            <a:r>
              <a:rPr lang="en-GB" dirty="0"/>
              <a:t>Was expecting to be referred onto Community Paediatrics following an assessment by NST</a:t>
            </a:r>
          </a:p>
          <a:p>
            <a:pPr marL="0" indent="0">
              <a:buNone/>
            </a:pPr>
            <a:endParaRPr lang="en-GB" dirty="0"/>
          </a:p>
          <a:p>
            <a:pPr marL="0" indent="0">
              <a:buNone/>
            </a:pPr>
            <a:r>
              <a:rPr lang="en-GB" dirty="0"/>
              <a:t>What can I get out of the Sleep Tight Programme? Once you have completed the programme you will be able to: </a:t>
            </a:r>
          </a:p>
          <a:p>
            <a:pPr marL="0" indent="0">
              <a:buNone/>
            </a:pPr>
            <a:r>
              <a:rPr lang="en-GB" dirty="0"/>
              <a:t>Recognise the role of sleep hygiene to improve sleep</a:t>
            </a:r>
          </a:p>
          <a:p>
            <a:r>
              <a:rPr lang="en-GB" dirty="0"/>
              <a:t>Sleep cycles/patterns </a:t>
            </a:r>
          </a:p>
          <a:p>
            <a:r>
              <a:rPr lang="en-GB" dirty="0"/>
              <a:t>Introduce a sleep diary to identify potential sleep issues and assist with routine.</a:t>
            </a:r>
          </a:p>
          <a:p>
            <a:r>
              <a:rPr lang="en-GB" dirty="0"/>
              <a:t>Identify the causes of sleep issues and appropriate practical strategies.</a:t>
            </a:r>
          </a:p>
          <a:p>
            <a:r>
              <a:rPr lang="en-GB" dirty="0"/>
              <a:t>Knowledge of sleepy foods </a:t>
            </a:r>
          </a:p>
          <a:p>
            <a:pPr marL="0" indent="0">
              <a:buNone/>
            </a:pPr>
            <a:endParaRPr lang="en-GB" dirty="0"/>
          </a:p>
          <a:p>
            <a:pPr marL="0" indent="0">
              <a:buNone/>
            </a:pPr>
            <a:r>
              <a:rPr lang="en-GB" dirty="0"/>
              <a:t>Course duration :– </a:t>
            </a:r>
          </a:p>
          <a:p>
            <a:pPr marL="0" indent="0">
              <a:buNone/>
            </a:pPr>
            <a:r>
              <a:rPr lang="en-GB" dirty="0"/>
              <a:t>Five weeks face to face (1.5hrs)</a:t>
            </a:r>
          </a:p>
          <a:p>
            <a:pPr marL="0" indent="0">
              <a:buNone/>
            </a:pPr>
            <a:r>
              <a:rPr lang="en-GB" dirty="0"/>
              <a:t>Online sleep is delivered virtually over 2 hours, this option is a refresher only, or if you require help and support to understand and manage sleep hygiene. </a:t>
            </a:r>
          </a:p>
          <a:p>
            <a:pPr marL="0" indent="0">
              <a:buNone/>
            </a:pPr>
            <a:r>
              <a:rPr lang="en-GB" dirty="0">
                <a:hlinkClick r:id="rId3"/>
              </a:rPr>
              <a:t>http://bit.ly/NST-opt-in</a:t>
            </a:r>
            <a:r>
              <a:rPr lang="en-GB" dirty="0"/>
              <a:t> </a:t>
            </a:r>
          </a:p>
        </p:txBody>
      </p:sp>
      <p:pic>
        <p:nvPicPr>
          <p:cNvPr id="10" name="Picture 9">
            <a:extLst>
              <a:ext uri="{FF2B5EF4-FFF2-40B4-BE49-F238E27FC236}">
                <a16:creationId xmlns:a16="http://schemas.microsoft.com/office/drawing/2014/main" id="{DC72B1A5-52D2-75FF-8488-AF8E15C6F0AE}"/>
              </a:ext>
            </a:extLst>
          </p:cNvPr>
          <p:cNvPicPr>
            <a:picLocks noChangeAspect="1"/>
          </p:cNvPicPr>
          <p:nvPr/>
        </p:nvPicPr>
        <p:blipFill>
          <a:blip r:embed="rId4"/>
          <a:stretch>
            <a:fillRect/>
          </a:stretch>
        </p:blipFill>
        <p:spPr>
          <a:xfrm>
            <a:off x="0" y="6150803"/>
            <a:ext cx="9352075" cy="707197"/>
          </a:xfrm>
          <a:prstGeom prst="rect">
            <a:avLst/>
          </a:prstGeom>
        </p:spPr>
      </p:pic>
    </p:spTree>
    <p:extLst>
      <p:ext uri="{BB962C8B-B14F-4D97-AF65-F5344CB8AC3E}">
        <p14:creationId xmlns:p14="http://schemas.microsoft.com/office/powerpoint/2010/main" val="1845132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B91E98-94A5-1C70-3B1E-5AC05AB29A16}"/>
              </a:ext>
            </a:extLst>
          </p:cNvPr>
          <p:cNvSpPr>
            <a:spLocks noGrp="1"/>
          </p:cNvSpPr>
          <p:nvPr>
            <p:ph type="title"/>
          </p:nvPr>
        </p:nvSpPr>
        <p:spPr/>
        <p:txBody>
          <a:bodyPr/>
          <a:lstStyle/>
          <a:p>
            <a:r>
              <a:rPr lang="en-GB" dirty="0"/>
              <a:t>Education Transition Workshop</a:t>
            </a:r>
          </a:p>
        </p:txBody>
      </p:sp>
      <p:sp>
        <p:nvSpPr>
          <p:cNvPr id="7" name="Content Placeholder 6">
            <a:extLst>
              <a:ext uri="{FF2B5EF4-FFF2-40B4-BE49-F238E27FC236}">
                <a16:creationId xmlns:a16="http://schemas.microsoft.com/office/drawing/2014/main" id="{0B111A58-23BB-6691-25C9-7103334A707A}"/>
              </a:ext>
            </a:extLst>
          </p:cNvPr>
          <p:cNvSpPr>
            <a:spLocks noGrp="1"/>
          </p:cNvSpPr>
          <p:nvPr>
            <p:ph idx="1"/>
          </p:nvPr>
        </p:nvSpPr>
        <p:spPr>
          <a:xfrm>
            <a:off x="677332" y="1481559"/>
            <a:ext cx="8596667" cy="4559799"/>
          </a:xfrm>
        </p:spPr>
        <p:txBody>
          <a:bodyPr>
            <a:normAutofit fontScale="70000" lnSpcReduction="20000"/>
          </a:bodyPr>
          <a:lstStyle/>
          <a:p>
            <a:pPr marL="0" indent="0">
              <a:buNone/>
            </a:pPr>
            <a:r>
              <a:rPr lang="en-GB" dirty="0"/>
              <a:t>The Education Transition Support Workshop is for parents and carers to learn strategies to assist their children and young people with transitions between education settings.  </a:t>
            </a:r>
          </a:p>
          <a:p>
            <a:pPr marL="0" indent="0">
              <a:buNone/>
            </a:pPr>
            <a:endParaRPr lang="en-GB" dirty="0"/>
          </a:p>
          <a:p>
            <a:pPr marL="0" indent="0">
              <a:buNone/>
            </a:pPr>
            <a:r>
              <a:rPr lang="en-GB" dirty="0"/>
              <a:t>Transitions can include: </a:t>
            </a:r>
          </a:p>
          <a:p>
            <a:pPr marL="0" indent="0">
              <a:buNone/>
            </a:pPr>
            <a:r>
              <a:rPr lang="en-GB" dirty="0"/>
              <a:t>• Home to nursery or childminder </a:t>
            </a:r>
          </a:p>
          <a:p>
            <a:pPr marL="0" indent="0">
              <a:buNone/>
            </a:pPr>
            <a:r>
              <a:rPr lang="en-GB" dirty="0"/>
              <a:t>• Starting primary school </a:t>
            </a:r>
          </a:p>
          <a:p>
            <a:pPr marL="0" indent="0">
              <a:buNone/>
            </a:pPr>
            <a:r>
              <a:rPr lang="en-GB" dirty="0"/>
              <a:t>• Year to year transition </a:t>
            </a:r>
          </a:p>
          <a:p>
            <a:pPr marL="0" indent="0">
              <a:buNone/>
            </a:pPr>
            <a:r>
              <a:rPr lang="en-GB" dirty="0"/>
              <a:t>• Moving schools, in year transition </a:t>
            </a:r>
          </a:p>
          <a:p>
            <a:pPr marL="0" indent="0">
              <a:buNone/>
            </a:pPr>
            <a:r>
              <a:rPr lang="en-GB" dirty="0"/>
              <a:t>• Primary to secondary school </a:t>
            </a:r>
          </a:p>
          <a:p>
            <a:pPr marL="0" indent="0">
              <a:buNone/>
            </a:pPr>
            <a:r>
              <a:rPr lang="en-GB" dirty="0"/>
              <a:t>• Leaving secondary school </a:t>
            </a:r>
          </a:p>
          <a:p>
            <a:pPr marL="0" indent="0">
              <a:buNone/>
            </a:pPr>
            <a:r>
              <a:rPr lang="en-GB" dirty="0"/>
              <a:t>• Starting College, University, or employment </a:t>
            </a:r>
          </a:p>
          <a:p>
            <a:pPr marL="0" indent="0">
              <a:buNone/>
            </a:pPr>
            <a:r>
              <a:rPr lang="en-GB" dirty="0"/>
              <a:t>• Returning to school or setting after period of home schooling</a:t>
            </a:r>
          </a:p>
          <a:p>
            <a:pPr marL="0" indent="0">
              <a:buNone/>
            </a:pPr>
            <a:endParaRPr lang="en-GB" dirty="0"/>
          </a:p>
          <a:p>
            <a:pPr marL="0" indent="0">
              <a:buNone/>
            </a:pPr>
            <a:r>
              <a:rPr lang="en-GB" dirty="0"/>
              <a:t>Course duration:- </a:t>
            </a:r>
          </a:p>
          <a:p>
            <a:pPr marL="0" indent="0">
              <a:buNone/>
            </a:pPr>
            <a:r>
              <a:rPr lang="en-GB" dirty="0"/>
              <a:t>One, two-hour online session three times a year. </a:t>
            </a:r>
          </a:p>
          <a:p>
            <a:pPr marL="0" indent="0">
              <a:buNone/>
            </a:pPr>
            <a:r>
              <a:rPr lang="en-GB" dirty="0">
                <a:hlinkClick r:id="rId2"/>
              </a:rPr>
              <a:t>http://bit.ly/NST-opt-in</a:t>
            </a:r>
            <a:endParaRPr lang="en-GB" dirty="0"/>
          </a:p>
          <a:p>
            <a:pPr marL="0" indent="0">
              <a:buNone/>
            </a:pPr>
            <a:endParaRPr lang="en-GB" dirty="0"/>
          </a:p>
          <a:p>
            <a:endParaRPr lang="en-GB" dirty="0"/>
          </a:p>
        </p:txBody>
      </p:sp>
      <p:pic>
        <p:nvPicPr>
          <p:cNvPr id="8" name="Picture 7">
            <a:extLst>
              <a:ext uri="{FF2B5EF4-FFF2-40B4-BE49-F238E27FC236}">
                <a16:creationId xmlns:a16="http://schemas.microsoft.com/office/drawing/2014/main" id="{EE52AABA-C732-DA41-F11F-19443A6D6D01}"/>
              </a:ext>
            </a:extLst>
          </p:cNvPr>
          <p:cNvPicPr>
            <a:picLocks noChangeAspect="1"/>
          </p:cNvPicPr>
          <p:nvPr/>
        </p:nvPicPr>
        <p:blipFill>
          <a:blip r:embed="rId3"/>
          <a:stretch>
            <a:fillRect/>
          </a:stretch>
        </p:blipFill>
        <p:spPr>
          <a:xfrm>
            <a:off x="0" y="6134854"/>
            <a:ext cx="9352075" cy="707197"/>
          </a:xfrm>
          <a:prstGeom prst="rect">
            <a:avLst/>
          </a:prstGeom>
        </p:spPr>
      </p:pic>
    </p:spTree>
    <p:extLst>
      <p:ext uri="{BB962C8B-B14F-4D97-AF65-F5344CB8AC3E}">
        <p14:creationId xmlns:p14="http://schemas.microsoft.com/office/powerpoint/2010/main" val="17300702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5262C-48CC-5C35-7583-B3679460C060}"/>
              </a:ext>
            </a:extLst>
          </p:cNvPr>
          <p:cNvSpPr>
            <a:spLocks noGrp="1"/>
          </p:cNvSpPr>
          <p:nvPr>
            <p:ph type="title"/>
          </p:nvPr>
        </p:nvSpPr>
        <p:spPr/>
        <p:txBody>
          <a:bodyPr>
            <a:normAutofit/>
          </a:bodyPr>
          <a:lstStyle/>
          <a:p>
            <a:r>
              <a:rPr lang="en-GB" dirty="0"/>
              <a:t>ADHD Parent Workshop </a:t>
            </a:r>
            <a:br>
              <a:rPr lang="en-GB" dirty="0"/>
            </a:br>
            <a:r>
              <a:rPr lang="en-GB" sz="2000" dirty="0">
                <a:solidFill>
                  <a:schemeClr val="tx1"/>
                </a:solidFill>
              </a:rPr>
              <a:t>NST offer </a:t>
            </a:r>
            <a:r>
              <a:rPr lang="en-GB" sz="2000" b="1" dirty="0">
                <a:solidFill>
                  <a:schemeClr val="tx1"/>
                </a:solidFill>
              </a:rPr>
              <a:t>two </a:t>
            </a:r>
            <a:r>
              <a:rPr lang="en-GB" sz="2000" dirty="0">
                <a:solidFill>
                  <a:schemeClr val="tx1"/>
                </a:solidFill>
              </a:rPr>
              <a:t>ADHD courses for parents of a child with an ADHD diagnosis and those with ADHD type behaviours without diagnosis</a:t>
            </a:r>
          </a:p>
        </p:txBody>
      </p:sp>
      <p:sp>
        <p:nvSpPr>
          <p:cNvPr id="18" name="Content Placeholder 17">
            <a:extLst>
              <a:ext uri="{FF2B5EF4-FFF2-40B4-BE49-F238E27FC236}">
                <a16:creationId xmlns:a16="http://schemas.microsoft.com/office/drawing/2014/main" id="{3F5292FF-9565-6638-AE8A-88A6B4BEEA8D}"/>
              </a:ext>
            </a:extLst>
          </p:cNvPr>
          <p:cNvSpPr>
            <a:spLocks noGrp="1"/>
          </p:cNvSpPr>
          <p:nvPr>
            <p:ph idx="1"/>
          </p:nvPr>
        </p:nvSpPr>
        <p:spPr>
          <a:xfrm>
            <a:off x="677332" y="1930398"/>
            <a:ext cx="4184038" cy="4110960"/>
          </a:xfrm>
        </p:spPr>
        <p:txBody>
          <a:bodyPr>
            <a:normAutofit fontScale="47500" lnSpcReduction="20000"/>
          </a:bodyPr>
          <a:lstStyle/>
          <a:p>
            <a:pPr marL="0" indent="0">
              <a:buNone/>
            </a:pPr>
            <a:r>
              <a:rPr lang="en-GB" sz="2500" b="1" dirty="0"/>
              <a:t>Option 1 - The New Forest Parenting Programme</a:t>
            </a:r>
          </a:p>
          <a:p>
            <a:pPr marL="0" indent="0">
              <a:buNone/>
            </a:pPr>
            <a:r>
              <a:rPr lang="en-GB" sz="2500" dirty="0"/>
              <a:t>This is for parents and carers of children aged 3 to 11 years and it cannot be delivered virtually due to the therapeutic approach in the parenting support. </a:t>
            </a:r>
          </a:p>
          <a:p>
            <a:pPr marL="0" indent="0">
              <a:buNone/>
            </a:pPr>
            <a:r>
              <a:rPr lang="en-GB" sz="2500" dirty="0"/>
              <a:t>You can learn about: </a:t>
            </a:r>
          </a:p>
          <a:p>
            <a:pPr>
              <a:buFont typeface="Wingdings" panose="05000000000000000000" pitchFamily="2" charset="2"/>
              <a:buChar char="Ø"/>
            </a:pPr>
            <a:r>
              <a:rPr lang="en-GB" sz="2500" dirty="0"/>
              <a:t>The symptoms and signs of ADHD, </a:t>
            </a:r>
          </a:p>
          <a:p>
            <a:pPr>
              <a:buFont typeface="Wingdings" panose="05000000000000000000" pitchFamily="2" charset="2"/>
              <a:buChar char="Ø"/>
            </a:pPr>
            <a:r>
              <a:rPr lang="en-GB" sz="2500" dirty="0"/>
              <a:t>The ways in which they may affect your child’s behaviour and your relationship with them. </a:t>
            </a:r>
          </a:p>
          <a:p>
            <a:pPr>
              <a:buFont typeface="Wingdings" panose="05000000000000000000" pitchFamily="2" charset="2"/>
              <a:buChar char="Ø"/>
            </a:pPr>
            <a:r>
              <a:rPr lang="en-GB" sz="2500" dirty="0"/>
              <a:t>Strategies for managing your child’s behaviour and attention difficulties. </a:t>
            </a:r>
          </a:p>
          <a:p>
            <a:pPr marL="0" indent="0">
              <a:buNone/>
            </a:pPr>
            <a:endParaRPr lang="en-GB" sz="2500" dirty="0"/>
          </a:p>
          <a:p>
            <a:pPr marL="0" indent="0">
              <a:buNone/>
            </a:pPr>
            <a:r>
              <a:rPr lang="en-GB" sz="2500" dirty="0"/>
              <a:t>Course duration: –</a:t>
            </a:r>
          </a:p>
          <a:p>
            <a:pPr marL="0" indent="0">
              <a:buNone/>
            </a:pPr>
            <a:r>
              <a:rPr lang="en-GB" sz="2500" dirty="0"/>
              <a:t>6 weeks face to face only</a:t>
            </a:r>
          </a:p>
          <a:p>
            <a:pPr marL="0" indent="0">
              <a:buNone/>
            </a:pPr>
            <a:endParaRPr lang="en-GB" sz="2500" dirty="0"/>
          </a:p>
          <a:p>
            <a:pPr marL="0" indent="0">
              <a:buNone/>
            </a:pPr>
            <a:r>
              <a:rPr lang="en-GB" sz="2500" dirty="0">
                <a:hlinkClick r:id="rId2"/>
              </a:rPr>
              <a:t>http://bit.ly/NST-opt-in</a:t>
            </a:r>
            <a:r>
              <a:rPr lang="en-GB" sz="2500" dirty="0"/>
              <a:t>  </a:t>
            </a:r>
          </a:p>
          <a:p>
            <a:pPr marL="0" indent="0">
              <a:buNone/>
            </a:pPr>
            <a:endParaRPr lang="en-GB" dirty="0"/>
          </a:p>
        </p:txBody>
      </p:sp>
      <p:sp>
        <p:nvSpPr>
          <p:cNvPr id="19" name="Content Placeholder 18">
            <a:extLst>
              <a:ext uri="{FF2B5EF4-FFF2-40B4-BE49-F238E27FC236}">
                <a16:creationId xmlns:a16="http://schemas.microsoft.com/office/drawing/2014/main" id="{91EAA84A-885F-AB9A-1B3C-F5552348124B}"/>
              </a:ext>
            </a:extLst>
          </p:cNvPr>
          <p:cNvSpPr>
            <a:spLocks noGrp="1"/>
          </p:cNvSpPr>
          <p:nvPr>
            <p:ph idx="2"/>
          </p:nvPr>
        </p:nvSpPr>
        <p:spPr>
          <a:xfrm>
            <a:off x="5089971" y="1930398"/>
            <a:ext cx="4184038" cy="4318000"/>
          </a:xfrm>
        </p:spPr>
        <p:txBody>
          <a:bodyPr>
            <a:normAutofit fontScale="47500" lnSpcReduction="20000"/>
          </a:bodyPr>
          <a:lstStyle/>
          <a:p>
            <a:pPr marL="0" indent="0">
              <a:buNone/>
            </a:pPr>
            <a:r>
              <a:rPr lang="en-GB" b="1" dirty="0"/>
              <a:t>Option 2 - The ADHD Workshop </a:t>
            </a:r>
          </a:p>
          <a:p>
            <a:pPr marL="0" indent="0">
              <a:buNone/>
            </a:pPr>
            <a:r>
              <a:rPr lang="en-GB" dirty="0"/>
              <a:t>This workshop is suited for the parents and carers of children aged 3 to 18 years. This ADHD Workshop is a home-grown intervention, and it has been devised by our experienced practitioners from health and education services. It provides you with practical support and reassurance to and will increase your understanding of local support services. </a:t>
            </a:r>
          </a:p>
          <a:p>
            <a:pPr marL="0" indent="0">
              <a:buNone/>
            </a:pPr>
            <a:r>
              <a:rPr lang="en-GB" dirty="0"/>
              <a:t>Subjects covered include: </a:t>
            </a:r>
          </a:p>
          <a:p>
            <a:pPr>
              <a:buFont typeface="Wingdings" panose="05000000000000000000" pitchFamily="2" charset="2"/>
              <a:buChar char="Ø"/>
            </a:pPr>
            <a:r>
              <a:rPr lang="en-GB" dirty="0"/>
              <a:t>Understanding of the ADHD characteristics and brain development</a:t>
            </a:r>
          </a:p>
          <a:p>
            <a:pPr>
              <a:buFont typeface="Wingdings" panose="05000000000000000000" pitchFamily="2" charset="2"/>
              <a:buChar char="Ø"/>
            </a:pPr>
            <a:r>
              <a:rPr lang="en-GB" dirty="0"/>
              <a:t>Managing behaviour, routines, “meltdowns” and reinforcing positive behaviours</a:t>
            </a:r>
          </a:p>
          <a:p>
            <a:pPr>
              <a:buFont typeface="Wingdings" panose="05000000000000000000" pitchFamily="2" charset="2"/>
              <a:buChar char="Ø"/>
            </a:pPr>
            <a:r>
              <a:rPr lang="en-GB" dirty="0"/>
              <a:t>Supporting young people</a:t>
            </a:r>
          </a:p>
          <a:p>
            <a:pPr>
              <a:buFont typeface="Wingdings" panose="05000000000000000000" pitchFamily="2" charset="2"/>
              <a:buChar char="Ø"/>
            </a:pPr>
            <a:r>
              <a:rPr lang="en-GB" dirty="0"/>
              <a:t>Girls and ADHD </a:t>
            </a:r>
          </a:p>
          <a:p>
            <a:pPr>
              <a:buFont typeface="Wingdings" panose="05000000000000000000" pitchFamily="2" charset="2"/>
              <a:buChar char="Ø"/>
            </a:pPr>
            <a:r>
              <a:rPr lang="en-GB" dirty="0"/>
              <a:t>Access to services and support </a:t>
            </a:r>
          </a:p>
          <a:p>
            <a:pPr>
              <a:buFont typeface="Wingdings" panose="05000000000000000000" pitchFamily="2" charset="2"/>
              <a:buChar char="Ø"/>
            </a:pPr>
            <a:r>
              <a:rPr lang="en-GB" dirty="0"/>
              <a:t>Sensory </a:t>
            </a:r>
          </a:p>
          <a:p>
            <a:pPr>
              <a:buFont typeface="Wingdings" panose="05000000000000000000" pitchFamily="2" charset="2"/>
              <a:buChar char="Ø"/>
            </a:pPr>
            <a:r>
              <a:rPr lang="en-GB" dirty="0"/>
              <a:t>Sleep</a:t>
            </a:r>
          </a:p>
          <a:p>
            <a:pPr>
              <a:buFont typeface="Wingdings" panose="05000000000000000000" pitchFamily="2" charset="2"/>
              <a:buChar char="Ø"/>
            </a:pPr>
            <a:r>
              <a:rPr lang="en-GB" dirty="0"/>
              <a:t>Managing emotions </a:t>
            </a:r>
          </a:p>
          <a:p>
            <a:pPr>
              <a:buFont typeface="Wingdings" panose="05000000000000000000" pitchFamily="2" charset="2"/>
              <a:buChar char="Ø"/>
            </a:pPr>
            <a:r>
              <a:rPr lang="en-GB" dirty="0"/>
              <a:t>Communication</a:t>
            </a:r>
          </a:p>
          <a:p>
            <a:pPr marL="0" indent="0">
              <a:buNone/>
            </a:pPr>
            <a:endParaRPr lang="en-GB" dirty="0"/>
          </a:p>
          <a:p>
            <a:pPr marL="0" indent="0">
              <a:buNone/>
            </a:pPr>
            <a:r>
              <a:rPr lang="en-GB" dirty="0"/>
              <a:t>Course duration:-</a:t>
            </a:r>
          </a:p>
          <a:p>
            <a:pPr marL="0" indent="0">
              <a:buNone/>
            </a:pPr>
            <a:r>
              <a:rPr lang="en-GB" dirty="0"/>
              <a:t>Online over 2 weeks or one full day online.</a:t>
            </a:r>
          </a:p>
          <a:p>
            <a:endParaRPr lang="en-GB" dirty="0"/>
          </a:p>
          <a:p>
            <a:endParaRPr lang="en-GB" dirty="0"/>
          </a:p>
          <a:p>
            <a:pPr marL="0" indent="0">
              <a:buNone/>
            </a:pPr>
            <a:endParaRPr lang="en-GB" dirty="0"/>
          </a:p>
        </p:txBody>
      </p:sp>
      <p:pic>
        <p:nvPicPr>
          <p:cNvPr id="20" name="Picture 19">
            <a:extLst>
              <a:ext uri="{FF2B5EF4-FFF2-40B4-BE49-F238E27FC236}">
                <a16:creationId xmlns:a16="http://schemas.microsoft.com/office/drawing/2014/main" id="{B66CDA31-CAD9-DD12-ADE5-42D05CF678A2}"/>
              </a:ext>
            </a:extLst>
          </p:cNvPr>
          <p:cNvPicPr>
            <a:picLocks noChangeAspect="1"/>
          </p:cNvPicPr>
          <p:nvPr/>
        </p:nvPicPr>
        <p:blipFill>
          <a:blip r:embed="rId3"/>
          <a:stretch>
            <a:fillRect/>
          </a:stretch>
        </p:blipFill>
        <p:spPr>
          <a:xfrm>
            <a:off x="0" y="6150803"/>
            <a:ext cx="9352075" cy="707197"/>
          </a:xfrm>
          <a:prstGeom prst="rect">
            <a:avLst/>
          </a:prstGeom>
        </p:spPr>
      </p:pic>
    </p:spTree>
    <p:extLst>
      <p:ext uri="{BB962C8B-B14F-4D97-AF65-F5344CB8AC3E}">
        <p14:creationId xmlns:p14="http://schemas.microsoft.com/office/powerpoint/2010/main" val="2709758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F30FEA0-59ED-6DF3-EA37-EE602F2E0089}"/>
              </a:ext>
            </a:extLst>
          </p:cNvPr>
          <p:cNvSpPr>
            <a:spLocks noGrp="1"/>
          </p:cNvSpPr>
          <p:nvPr>
            <p:ph type="title"/>
          </p:nvPr>
        </p:nvSpPr>
        <p:spPr/>
        <p:txBody>
          <a:bodyPr/>
          <a:lstStyle/>
          <a:p>
            <a:r>
              <a:rPr lang="en-GB" dirty="0"/>
              <a:t>NST Autism and ADHD Workshop			</a:t>
            </a:r>
          </a:p>
        </p:txBody>
      </p:sp>
      <p:sp>
        <p:nvSpPr>
          <p:cNvPr id="8" name="Content Placeholder 7">
            <a:extLst>
              <a:ext uri="{FF2B5EF4-FFF2-40B4-BE49-F238E27FC236}">
                <a16:creationId xmlns:a16="http://schemas.microsoft.com/office/drawing/2014/main" id="{B5D10204-30F5-1EA4-824A-4E32D811D574}"/>
              </a:ext>
            </a:extLst>
          </p:cNvPr>
          <p:cNvSpPr>
            <a:spLocks noGrp="1"/>
          </p:cNvSpPr>
          <p:nvPr>
            <p:ph idx="1"/>
          </p:nvPr>
        </p:nvSpPr>
        <p:spPr>
          <a:xfrm>
            <a:off x="677332" y="1238491"/>
            <a:ext cx="8596667" cy="4802867"/>
          </a:xfrm>
        </p:spPr>
        <p:txBody>
          <a:bodyPr>
            <a:normAutofit fontScale="47500" lnSpcReduction="20000"/>
          </a:bodyPr>
          <a:lstStyle/>
          <a:p>
            <a:pPr marL="0" indent="0">
              <a:buNone/>
            </a:pPr>
            <a:r>
              <a:rPr lang="en-GB" dirty="0"/>
              <a:t>Workshops are suitable for the parents and carers of children and young people, up to the age of 18 years, with indicative behaviours of Autism and/or ADHD, and those with a confirmed diagnosis. </a:t>
            </a:r>
          </a:p>
          <a:p>
            <a:pPr marL="0" indent="0">
              <a:buNone/>
            </a:pPr>
            <a:r>
              <a:rPr lang="en-GB" dirty="0"/>
              <a:t>This Workshop is a local model of support and information for parents and carers. It has been devised by our experienced practitioners from the local authority, health, and education services. </a:t>
            </a:r>
          </a:p>
          <a:p>
            <a:pPr marL="0" indent="0">
              <a:buNone/>
            </a:pPr>
            <a:r>
              <a:rPr lang="en-GB" dirty="0"/>
              <a:t>Topics covered included in both face-to-face and online workshops: </a:t>
            </a:r>
          </a:p>
          <a:p>
            <a:pPr marL="0" indent="0">
              <a:buNone/>
            </a:pPr>
            <a:r>
              <a:rPr lang="en-GB" dirty="0"/>
              <a:t>• An introduction to ADHD and Autism </a:t>
            </a:r>
          </a:p>
          <a:p>
            <a:pPr marL="0" indent="0">
              <a:buNone/>
            </a:pPr>
            <a:r>
              <a:rPr lang="en-GB" dirty="0"/>
              <a:t>• Routines </a:t>
            </a:r>
          </a:p>
          <a:p>
            <a:pPr marL="0" indent="0">
              <a:buNone/>
            </a:pPr>
            <a:r>
              <a:rPr lang="en-GB" dirty="0"/>
              <a:t>• Education </a:t>
            </a:r>
          </a:p>
          <a:p>
            <a:pPr marL="0" indent="0">
              <a:buNone/>
            </a:pPr>
            <a:r>
              <a:rPr lang="en-GB" dirty="0"/>
              <a:t>• Parental mental wellbeing</a:t>
            </a:r>
          </a:p>
          <a:p>
            <a:pPr marL="0" indent="0">
              <a:buNone/>
            </a:pPr>
            <a:r>
              <a:rPr lang="en-GB" dirty="0"/>
              <a:t>• Sleep </a:t>
            </a:r>
          </a:p>
          <a:p>
            <a:pPr marL="0" indent="0">
              <a:buNone/>
            </a:pPr>
            <a:r>
              <a:rPr lang="en-GB" dirty="0"/>
              <a:t>• Toileting </a:t>
            </a:r>
          </a:p>
          <a:p>
            <a:pPr marL="0" indent="0">
              <a:buNone/>
            </a:pPr>
            <a:r>
              <a:rPr lang="en-GB" dirty="0"/>
              <a:t>• Communication </a:t>
            </a:r>
          </a:p>
          <a:p>
            <a:pPr marL="0" indent="0">
              <a:buNone/>
            </a:pPr>
            <a:r>
              <a:rPr lang="en-GB" dirty="0"/>
              <a:t>• Self-esteem</a:t>
            </a:r>
          </a:p>
          <a:p>
            <a:pPr marL="0" indent="0">
              <a:buNone/>
            </a:pPr>
            <a:r>
              <a:rPr lang="en-GB" dirty="0"/>
              <a:t>• Emotional health </a:t>
            </a:r>
          </a:p>
          <a:p>
            <a:pPr marL="0" indent="0">
              <a:buNone/>
            </a:pPr>
            <a:r>
              <a:rPr lang="en-GB" dirty="0"/>
              <a:t>• Brain development </a:t>
            </a:r>
          </a:p>
          <a:p>
            <a:pPr marL="0" indent="0">
              <a:buNone/>
            </a:pPr>
            <a:r>
              <a:rPr lang="en-GB" dirty="0"/>
              <a:t>• Pathological Demand Avoidance (PDA)</a:t>
            </a:r>
          </a:p>
          <a:p>
            <a:pPr marL="0" indent="0">
              <a:buNone/>
            </a:pPr>
            <a:endParaRPr lang="en-GB" dirty="0"/>
          </a:p>
          <a:p>
            <a:pPr marL="0" indent="0">
              <a:buNone/>
            </a:pPr>
            <a:r>
              <a:rPr lang="en-GB" dirty="0"/>
              <a:t>Course duration:– </a:t>
            </a:r>
          </a:p>
          <a:p>
            <a:pPr marL="0" indent="0">
              <a:buNone/>
            </a:pPr>
            <a:r>
              <a:rPr lang="en-GB" dirty="0"/>
              <a:t>Option 1 – Online sessions delivered over one full day or two half day sessions.</a:t>
            </a:r>
          </a:p>
          <a:p>
            <a:pPr marL="0" indent="0">
              <a:buNone/>
            </a:pPr>
            <a:r>
              <a:rPr lang="en-GB" dirty="0"/>
              <a:t>Option 2 – Face-to-face group sessions delivered over three half day sessions.</a:t>
            </a:r>
          </a:p>
          <a:p>
            <a:pPr marL="0" indent="0">
              <a:buNone/>
            </a:pPr>
            <a:r>
              <a:rPr lang="en-GB" dirty="0"/>
              <a:t> </a:t>
            </a:r>
            <a:r>
              <a:rPr lang="en-GB" dirty="0">
                <a:hlinkClick r:id="rId2"/>
              </a:rPr>
              <a:t>http://bit.ly/NST-opt-in</a:t>
            </a:r>
            <a:endParaRPr lang="en-GB" dirty="0"/>
          </a:p>
          <a:p>
            <a:pPr marL="0" indent="0">
              <a:buNone/>
            </a:pPr>
            <a:endParaRPr lang="en-GB" dirty="0"/>
          </a:p>
        </p:txBody>
      </p:sp>
      <p:pic>
        <p:nvPicPr>
          <p:cNvPr id="9" name="Picture 8">
            <a:extLst>
              <a:ext uri="{FF2B5EF4-FFF2-40B4-BE49-F238E27FC236}">
                <a16:creationId xmlns:a16="http://schemas.microsoft.com/office/drawing/2014/main" id="{E2AB0DDD-5255-8A4F-0BBE-4259AF3B8152}"/>
              </a:ext>
            </a:extLst>
          </p:cNvPr>
          <p:cNvPicPr>
            <a:picLocks noChangeAspect="1"/>
          </p:cNvPicPr>
          <p:nvPr/>
        </p:nvPicPr>
        <p:blipFill>
          <a:blip r:embed="rId3"/>
          <a:stretch>
            <a:fillRect/>
          </a:stretch>
        </p:blipFill>
        <p:spPr>
          <a:xfrm>
            <a:off x="0" y="6150803"/>
            <a:ext cx="9352075" cy="707197"/>
          </a:xfrm>
          <a:prstGeom prst="rect">
            <a:avLst/>
          </a:prstGeom>
        </p:spPr>
      </p:pic>
    </p:spTree>
    <p:extLst>
      <p:ext uri="{BB962C8B-B14F-4D97-AF65-F5344CB8AC3E}">
        <p14:creationId xmlns:p14="http://schemas.microsoft.com/office/powerpoint/2010/main" val="654839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BF509-2C26-3CAE-4307-F1B12C9A1EAB}"/>
              </a:ext>
            </a:extLst>
          </p:cNvPr>
          <p:cNvSpPr>
            <a:spLocks noGrp="1"/>
          </p:cNvSpPr>
          <p:nvPr>
            <p:ph type="title"/>
          </p:nvPr>
        </p:nvSpPr>
        <p:spPr/>
        <p:txBody>
          <a:bodyPr/>
          <a:lstStyle/>
          <a:p>
            <a:r>
              <a:rPr lang="en-GB" dirty="0"/>
              <a:t>Drop-in support groups</a:t>
            </a:r>
          </a:p>
        </p:txBody>
      </p:sp>
      <p:sp>
        <p:nvSpPr>
          <p:cNvPr id="3" name="Content Placeholder 2">
            <a:extLst>
              <a:ext uri="{FF2B5EF4-FFF2-40B4-BE49-F238E27FC236}">
                <a16:creationId xmlns:a16="http://schemas.microsoft.com/office/drawing/2014/main" id="{E6527203-4F37-9046-88FA-D9F325A6C391}"/>
              </a:ext>
            </a:extLst>
          </p:cNvPr>
          <p:cNvSpPr>
            <a:spLocks noGrp="1"/>
          </p:cNvSpPr>
          <p:nvPr>
            <p:ph idx="1"/>
          </p:nvPr>
        </p:nvSpPr>
        <p:spPr>
          <a:xfrm>
            <a:off x="677332" y="1556657"/>
            <a:ext cx="8596667" cy="4484701"/>
          </a:xfrm>
        </p:spPr>
        <p:txBody>
          <a:bodyPr>
            <a:normAutofit/>
          </a:bodyPr>
          <a:lstStyle/>
          <a:p>
            <a:r>
              <a:rPr lang="en-GB" sz="1800" dirty="0">
                <a:solidFill>
                  <a:schemeClr val="tx1"/>
                </a:solidFill>
              </a:rPr>
              <a:t>Support groups offer parent/carer a space to receive support and advice from the NST team face to face</a:t>
            </a:r>
          </a:p>
          <a:p>
            <a:r>
              <a:rPr lang="en-GB" sz="1800">
                <a:solidFill>
                  <a:schemeClr val="tx1"/>
                </a:solidFill>
              </a:rPr>
              <a:t>Parent/carer </a:t>
            </a:r>
            <a:r>
              <a:rPr lang="en-GB" sz="1800" dirty="0">
                <a:solidFill>
                  <a:schemeClr val="tx1"/>
                </a:solidFill>
              </a:rPr>
              <a:t>have the opportunity to speak with </a:t>
            </a:r>
            <a:r>
              <a:rPr lang="en-GB" sz="1800">
                <a:solidFill>
                  <a:schemeClr val="tx1"/>
                </a:solidFill>
              </a:rPr>
              <a:t>other parents/carers </a:t>
            </a:r>
            <a:r>
              <a:rPr lang="en-GB" sz="1800" dirty="0">
                <a:solidFill>
                  <a:schemeClr val="tx1"/>
                </a:solidFill>
              </a:rPr>
              <a:t>experiencing similar situations or share their experiences/advise</a:t>
            </a:r>
          </a:p>
          <a:p>
            <a:r>
              <a:rPr lang="en-GB" sz="1800" dirty="0">
                <a:solidFill>
                  <a:schemeClr val="tx1"/>
                </a:solidFill>
              </a:rPr>
              <a:t>Opportunity for parent/carers to socialise and speak in a safe space</a:t>
            </a:r>
          </a:p>
          <a:p>
            <a:r>
              <a:rPr lang="en-GB" sz="1800" dirty="0">
                <a:solidFill>
                  <a:schemeClr val="tx1"/>
                </a:solidFill>
              </a:rPr>
              <a:t>Offered monthly across the Nottinghamshire County</a:t>
            </a:r>
          </a:p>
          <a:p>
            <a:r>
              <a:rPr lang="en-GB" sz="1800" dirty="0">
                <a:solidFill>
                  <a:schemeClr val="tx1"/>
                </a:solidFill>
              </a:rPr>
              <a:t>No referral into NST needed to attend</a:t>
            </a:r>
          </a:p>
          <a:p>
            <a:r>
              <a:rPr lang="en-GB" sz="1800" dirty="0">
                <a:solidFill>
                  <a:schemeClr val="tx1"/>
                </a:solidFill>
              </a:rPr>
              <a:t>No appointment needed to attend</a:t>
            </a:r>
          </a:p>
          <a:p>
            <a:r>
              <a:rPr lang="en-GB" sz="1800" dirty="0">
                <a:solidFill>
                  <a:schemeClr val="tx1"/>
                </a:solidFill>
              </a:rPr>
              <a:t>NST will provide parent/carers with information regarding other services that may also be able to support them</a:t>
            </a:r>
          </a:p>
          <a:p>
            <a:r>
              <a:rPr lang="en-GB" sz="1800" dirty="0">
                <a:solidFill>
                  <a:schemeClr val="tx1"/>
                </a:solidFill>
              </a:rPr>
              <a:t>Signposting</a:t>
            </a:r>
          </a:p>
          <a:p>
            <a:endParaRPr lang="en-GB" dirty="0"/>
          </a:p>
        </p:txBody>
      </p:sp>
    </p:spTree>
    <p:extLst>
      <p:ext uri="{BB962C8B-B14F-4D97-AF65-F5344CB8AC3E}">
        <p14:creationId xmlns:p14="http://schemas.microsoft.com/office/powerpoint/2010/main" val="12705559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8F922-E64E-B1FE-0E77-DD68E63BA4EA}"/>
              </a:ext>
            </a:extLst>
          </p:cNvPr>
          <p:cNvSpPr>
            <a:spLocks noGrp="1"/>
          </p:cNvSpPr>
          <p:nvPr>
            <p:ph type="title"/>
          </p:nvPr>
        </p:nvSpPr>
        <p:spPr/>
        <p:txBody>
          <a:bodyPr/>
          <a:lstStyle/>
          <a:p>
            <a:r>
              <a:rPr lang="en-GB" dirty="0"/>
              <a:t>How to book </a:t>
            </a:r>
          </a:p>
        </p:txBody>
      </p:sp>
      <p:sp>
        <p:nvSpPr>
          <p:cNvPr id="3" name="Content Placeholder 2">
            <a:extLst>
              <a:ext uri="{FF2B5EF4-FFF2-40B4-BE49-F238E27FC236}">
                <a16:creationId xmlns:a16="http://schemas.microsoft.com/office/drawing/2014/main" id="{A556FA62-5C26-B82F-3316-AC85097EE9C1}"/>
              </a:ext>
            </a:extLst>
          </p:cNvPr>
          <p:cNvSpPr>
            <a:spLocks noGrp="1"/>
          </p:cNvSpPr>
          <p:nvPr>
            <p:ph idx="1"/>
          </p:nvPr>
        </p:nvSpPr>
        <p:spPr>
          <a:xfrm>
            <a:off x="677332" y="1654629"/>
            <a:ext cx="8596667" cy="4386729"/>
          </a:xfrm>
        </p:spPr>
        <p:txBody>
          <a:bodyPr>
            <a:normAutofit/>
          </a:bodyPr>
          <a:lstStyle/>
          <a:p>
            <a:pPr marL="0" indent="0">
              <a:buNone/>
            </a:pPr>
            <a:r>
              <a:rPr lang="en-GB" dirty="0"/>
              <a:t>You do not need to be referred by a professional, you can book yourself a place on one of the above courses providing you have a Nottinghamshire GP (excluding Bassetlaw and Nottingham City). </a:t>
            </a:r>
          </a:p>
          <a:p>
            <a:pPr marL="0" indent="0">
              <a:buNone/>
            </a:pPr>
            <a:endParaRPr lang="en-GB" dirty="0"/>
          </a:p>
          <a:p>
            <a:pPr marL="0" indent="0">
              <a:buNone/>
            </a:pPr>
            <a:r>
              <a:rPr lang="en-GB" dirty="0"/>
              <a:t>You can either:</a:t>
            </a:r>
          </a:p>
          <a:p>
            <a:r>
              <a:rPr lang="en-GB" dirty="0"/>
              <a:t>Click on the opt in link </a:t>
            </a:r>
            <a:r>
              <a:rPr lang="en-GB" dirty="0">
                <a:hlinkClick r:id="rId2"/>
              </a:rPr>
              <a:t>http://bit.ly/NST-opt-in</a:t>
            </a:r>
            <a:endParaRPr lang="en-GB" dirty="0"/>
          </a:p>
          <a:p>
            <a:r>
              <a:rPr lang="en-GB" dirty="0"/>
              <a:t>Copy/type this link into your browser</a:t>
            </a:r>
          </a:p>
          <a:p>
            <a:r>
              <a:rPr lang="en-GB" dirty="0"/>
              <a:t>or scan the QR code, then complete and submit the online form. </a:t>
            </a:r>
          </a:p>
          <a:p>
            <a:pPr marL="0" indent="0">
              <a:buNone/>
            </a:pPr>
            <a:endParaRPr lang="en-GB" dirty="0"/>
          </a:p>
          <a:p>
            <a:pPr marL="0" indent="0">
              <a:buNone/>
            </a:pPr>
            <a:r>
              <a:rPr lang="en-GB" dirty="0"/>
              <a:t>We will send you a list of available workshops for both options, usually within 5-10 working days. </a:t>
            </a:r>
          </a:p>
        </p:txBody>
      </p:sp>
    </p:spTree>
    <p:extLst>
      <p:ext uri="{BB962C8B-B14F-4D97-AF65-F5344CB8AC3E}">
        <p14:creationId xmlns:p14="http://schemas.microsoft.com/office/powerpoint/2010/main" val="25789016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23AF26-CAA8-A06E-D9E1-13B4AB9A734F}"/>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defTabSz="914400">
              <a:lnSpc>
                <a:spcPct val="90000"/>
              </a:lnSpc>
              <a:spcBef>
                <a:spcPct val="0"/>
              </a:spcBef>
            </a:pPr>
            <a:r>
              <a:rPr lang="en-US" kern="1200">
                <a:solidFill>
                  <a:srgbClr val="FFFFFF"/>
                </a:solidFill>
                <a:latin typeface="+mj-lt"/>
                <a:ea typeface="+mj-ea"/>
                <a:cs typeface="+mj-cs"/>
              </a:rPr>
              <a:t>To opt in</a:t>
            </a:r>
          </a:p>
        </p:txBody>
      </p:sp>
      <p:pic>
        <p:nvPicPr>
          <p:cNvPr id="5" name="Content Placeholder 4">
            <a:extLst>
              <a:ext uri="{FF2B5EF4-FFF2-40B4-BE49-F238E27FC236}">
                <a16:creationId xmlns:a16="http://schemas.microsoft.com/office/drawing/2014/main" id="{7608E3BB-DDC3-3D0C-BFA8-CF50A8FC081B}"/>
              </a:ext>
            </a:extLst>
          </p:cNvPr>
          <p:cNvPicPr>
            <a:picLocks noGrp="1" noChangeAspect="1"/>
          </p:cNvPicPr>
          <p:nvPr>
            <p:ph idx="1"/>
          </p:nvPr>
        </p:nvPicPr>
        <p:blipFill>
          <a:blip r:embed="rId2"/>
          <a:srcRect t="814" r="-2" b="1791"/>
          <a:stretch/>
        </p:blipFill>
        <p:spPr>
          <a:xfrm>
            <a:off x="5295345" y="643466"/>
            <a:ext cx="5744642" cy="5568739"/>
          </a:xfrm>
          <a:prstGeom prst="rect">
            <a:avLst/>
          </a:prstGeom>
        </p:spPr>
      </p:pic>
    </p:spTree>
    <p:extLst>
      <p:ext uri="{BB962C8B-B14F-4D97-AF65-F5344CB8AC3E}">
        <p14:creationId xmlns:p14="http://schemas.microsoft.com/office/powerpoint/2010/main" val="2263752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3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93B6B-2FD8-06C3-64DC-FF6A2EEB9465}"/>
              </a:ext>
            </a:extLst>
          </p:cNvPr>
          <p:cNvSpPr txBox="1">
            <a:spLocks noGrp="1"/>
          </p:cNvSpPr>
          <p:nvPr>
            <p:ph type="title"/>
          </p:nvPr>
        </p:nvSpPr>
        <p:spPr>
          <a:xfrm>
            <a:off x="2263478" y="4272533"/>
            <a:ext cx="6216027" cy="822237"/>
          </a:xfrm>
        </p:spPr>
        <p:txBody>
          <a:bodyPr lIns="68580" tIns="34290" rIns="68580" bIns="34290" anchor="b" anchorCtr="1"/>
          <a:lstStyle/>
          <a:p>
            <a:pPr lvl="0" algn="ctr"/>
            <a:r>
              <a:rPr lang="en-US"/>
              <a:t>Thank You</a:t>
            </a:r>
          </a:p>
        </p:txBody>
      </p:sp>
      <p:pic>
        <p:nvPicPr>
          <p:cNvPr id="3" name="Content Placeholder 3">
            <a:extLst>
              <a:ext uri="{FF2B5EF4-FFF2-40B4-BE49-F238E27FC236}">
                <a16:creationId xmlns:a16="http://schemas.microsoft.com/office/drawing/2014/main" id="{755D604A-0431-CCFB-505E-B5B15066C5C4}"/>
              </a:ext>
            </a:extLst>
          </p:cNvPr>
          <p:cNvPicPr>
            <a:picLocks noGrp="1" noChangeAspect="1"/>
          </p:cNvPicPr>
          <p:nvPr>
            <p:ph idx="1"/>
          </p:nvPr>
        </p:nvPicPr>
        <p:blipFill>
          <a:blip r:embed="rId2"/>
          <a:stretch>
            <a:fillRect/>
          </a:stretch>
        </p:blipFill>
        <p:spPr>
          <a:xfrm>
            <a:off x="3585024" y="1557918"/>
            <a:ext cx="3572935" cy="2474585"/>
          </a:xfrm>
        </p:spPr>
      </p:pic>
      <p:pic>
        <p:nvPicPr>
          <p:cNvPr id="4" name="Picture 3">
            <a:extLst>
              <a:ext uri="{FF2B5EF4-FFF2-40B4-BE49-F238E27FC236}">
                <a16:creationId xmlns:a16="http://schemas.microsoft.com/office/drawing/2014/main" id="{6C2A8824-B138-D2D4-CC19-4CDA471A2C1A}"/>
              </a:ext>
            </a:extLst>
          </p:cNvPr>
          <p:cNvPicPr>
            <a:picLocks noChangeAspect="1"/>
          </p:cNvPicPr>
          <p:nvPr/>
        </p:nvPicPr>
        <p:blipFill>
          <a:blip r:embed="rId3"/>
          <a:stretch>
            <a:fillRect/>
          </a:stretch>
        </p:blipFill>
        <p:spPr>
          <a:xfrm>
            <a:off x="0" y="6150803"/>
            <a:ext cx="9352071" cy="707196"/>
          </a:xfrm>
          <a:prstGeom prst="rect">
            <a:avLst/>
          </a:prstGeom>
          <a:noFill/>
          <a:ln cap="flat">
            <a:noFill/>
          </a:ln>
        </p:spPr>
      </p:pic>
    </p:spTree>
  </p:cSld>
  <p:clrMapOvr>
    <a:masterClrMapping/>
  </p:clrMapOvr>
  <p:transition spd="med">
    <p:fade/>
  </p:transition>
</p:sld>
</file>

<file path=ppt/theme/theme1.xml><?xml version="1.0" encoding="utf-8"?>
<a:theme xmlns:a="http://schemas.openxmlformats.org/drawingml/2006/main" name="Face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8fd7c08e-9c24-436d-a6ad-a8ecb8394d49}" enabled="1" method="Standard" siteId="{6e5a37bb-a961-4e4f-baae-2798a2245f30}" removed="0"/>
</clbl:labelList>
</file>

<file path=docProps/app.xml><?xml version="1.0" encoding="utf-8"?>
<Properties xmlns="http://schemas.openxmlformats.org/officeDocument/2006/extended-properties" xmlns:vt="http://schemas.openxmlformats.org/officeDocument/2006/docPropsVTypes">
  <Template>Facet</Template>
  <TotalTime>1219</TotalTime>
  <Words>2009</Words>
  <Application>Microsoft Office PowerPoint</Application>
  <PresentationFormat>Widescreen</PresentationFormat>
  <Paragraphs>196</Paragraphs>
  <Slides>19</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Trebuchet MS</vt:lpstr>
      <vt:lpstr>Wingdings</vt:lpstr>
      <vt:lpstr>Wingdings 3</vt:lpstr>
      <vt:lpstr>Facet</vt:lpstr>
      <vt:lpstr>Neurodevelopmental Support Team (NST) </vt:lpstr>
      <vt:lpstr> A bit of background…</vt:lpstr>
      <vt:lpstr>Aim of the service </vt:lpstr>
      <vt:lpstr>When to refer/criteria</vt:lpstr>
      <vt:lpstr>When not to refer to NST</vt:lpstr>
      <vt:lpstr>How to refer</vt:lpstr>
      <vt:lpstr>Referrals</vt:lpstr>
      <vt:lpstr>How do NST support</vt:lpstr>
      <vt:lpstr>Assessments</vt:lpstr>
      <vt:lpstr>Assessments cont.</vt:lpstr>
      <vt:lpstr>Cygnet Parenting Support</vt:lpstr>
      <vt:lpstr>Sleep Tight Programme</vt:lpstr>
      <vt:lpstr>Education Transition Workshop</vt:lpstr>
      <vt:lpstr>ADHD Parent Workshop  NST offer two ADHD courses for parents of a child with an ADHD diagnosis and those with ADHD type behaviours without diagnosis</vt:lpstr>
      <vt:lpstr>NST Autism and ADHD Workshop   </vt:lpstr>
      <vt:lpstr>Drop-in support groups</vt:lpstr>
      <vt:lpstr>How to book </vt:lpstr>
      <vt:lpstr>To opt in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Transitions</dc:title>
  <dc:creator>Diane Huddart</dc:creator>
  <cp:lastModifiedBy>Linda Huddart</cp:lastModifiedBy>
  <cp:revision>16</cp:revision>
  <dcterms:created xsi:type="dcterms:W3CDTF">2024-08-30T10:41:13Z</dcterms:created>
  <dcterms:modified xsi:type="dcterms:W3CDTF">2024-11-12T14:44:26Z</dcterms:modified>
</cp:coreProperties>
</file>