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99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98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6"/>
    <p:restoredTop sz="94678"/>
  </p:normalViewPr>
  <p:slideViewPr>
    <p:cSldViewPr snapToGrid="0">
      <p:cViewPr varScale="1">
        <p:scale>
          <a:sx n="74" d="100"/>
          <a:sy n="74" d="100"/>
        </p:scale>
        <p:origin x="136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0BBCC65-5037-B894-3A19-0E61B96A5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58D137-A90C-AC6A-F7A9-7EB336107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59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BC7CDA-3726-AA24-9DDE-164783D0F4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3F77FC-D4EC-1460-0CA2-2AF59C308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30DEDD-8605-01B9-605C-68B8EA4C7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AFA81E-E3AB-5A20-D0D4-ECE51A922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E2648E-CA54-96AD-DF65-0C74651FC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82F8CF-7A65-5556-CBDB-5B6539B6C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63447BB-4615-9DC9-79E3-97E71E2CC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998F23-997F-FB74-706C-FAE3CA58F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EA589B-C3BF-0582-FDAB-2DC9F42BAC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524AD8-F2BE-CF18-6499-CE0E09870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E78DE2-B323-8702-EB0C-44B7638A1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745BEF-A8C1-1847-4A06-A83A29047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896B67-3A83-446F-67DD-F45A76B21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698397-8626-4052-F79C-820479AC9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F4DE8D-A029-12CE-B769-526F8520C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F158C3-097E-A41A-EB90-2E2E8299B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15545D-9B08-FC37-4616-82BDB4BFB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8427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E7CAFD-1C91-630E-1762-0509380AF0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C77F09-12FF-7861-7AB0-8D6CE45E3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6E0769-A77F-B4BF-F4DA-32C804CE7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BBE854-A68E-CF14-D05B-25EAD533A9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EA767F-8296-B0D4-5664-98A98838F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DDAA21-C0E9-782E-DDA9-9C426298C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5BFF76-8D90-B984-86A9-BF3B8F160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55587A-9304-2D89-ADAA-A8C45DA10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E22204-71C1-DB50-4AE8-8000F7D79F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735375-3C1D-DC1A-51EB-BC08FF242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01D8D6-6D05-0C78-A03A-986029C882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EADAF85-0EFC-CAAA-07DA-354FF948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7B3638-A830-DCD1-7219-89D4E0156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1BF4E0-3BB9-ED3B-63FB-0A7B2C32F1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1A61FF-5C06-887B-D40E-5971EC2BD2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BD3DDE-2C59-8905-B143-48A66975E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2A19FC-511A-5C96-E8E5-559B288CE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98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485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B7E8A9-42E3-B1DF-E49F-DCE6A4E8F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200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19E1C8-2B20-4B27-789B-49A5808C98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05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135355-0522-8306-568E-8B918EFAD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103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17E9ECA-6A24-2D15-2B57-5268F5F19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5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C594F1-D6FB-9DB7-E838-3C4542938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3900DD-A7D8-6B62-D837-B791A5C35E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769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4FE62E-3B83-2AC6-5FD7-ABC4E3F3E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7707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0</Words>
  <Application>Microsoft Office PowerPoint</Application>
  <PresentationFormat>Custom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Evie Orchard</cp:lastModifiedBy>
  <cp:revision>23</cp:revision>
  <dcterms:created xsi:type="dcterms:W3CDTF">2022-08-25T17:50:02Z</dcterms:created>
  <dcterms:modified xsi:type="dcterms:W3CDTF">2023-10-20T12:43:38Z</dcterms:modified>
</cp:coreProperties>
</file>