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76" r:id="rId7"/>
    <p:sldId id="263" r:id="rId8"/>
    <p:sldId id="262" r:id="rId9"/>
    <p:sldId id="260" r:id="rId1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sky.com/story/gary-lineker-to-return-to-hosting-sport-for-the-bbc-following-row-over-migration-tweets-12832734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youtube.com/shorts/8COyjT8p8h4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shorts/8COyjT8p8h4" TargetMode="External"/><Relationship Id="rId4" Type="http://schemas.openxmlformats.org/officeDocument/2006/relationships/hyperlink" Target="https://news.sky.com/story/gary-lineker-to-return-to-hosting-sport-for-the-bbc-following-row-over-migration-tweets-1283273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orange, sale&#10;&#10;Description automatically generated">
            <a:extLst>
              <a:ext uri="{FF2B5EF4-FFF2-40B4-BE49-F238E27FC236}">
                <a16:creationId xmlns:a16="http://schemas.microsoft.com/office/drawing/2014/main" id="{2419A549-FEF2-CE0C-FE99-ADCF3F02F6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person&#10;&#10;Description automatically generated">
            <a:extLst>
              <a:ext uri="{FF2B5EF4-FFF2-40B4-BE49-F238E27FC236}">
                <a16:creationId xmlns:a16="http://schemas.microsoft.com/office/drawing/2014/main" id="{8BF5A505-C7F0-406D-E526-49CD3A6624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9792DE-C1DC-49AA-9C70-A10ABDA75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-4526"/>
            <a:ext cx="10691486" cy="7559483"/>
          </a:xfrm>
          <a:prstGeom prst="rect">
            <a:avLst/>
          </a:prstGeom>
        </p:spPr>
      </p:pic>
      <p:sp>
        <p:nvSpPr>
          <p:cNvPr id="6" name="Rectangle 5">
            <a:hlinkClick r:id="rId3"/>
            <a:extLst>
              <a:ext uri="{FF2B5EF4-FFF2-40B4-BE49-F238E27FC236}">
                <a16:creationId xmlns:a16="http://schemas.microsoft.com/office/drawing/2014/main" id="{B80B92D1-3A04-1673-D9BD-45F8EE7558A4}"/>
              </a:ext>
            </a:extLst>
          </p:cNvPr>
          <p:cNvSpPr/>
          <p:nvPr/>
        </p:nvSpPr>
        <p:spPr>
          <a:xfrm>
            <a:off x="6569213" y="6290525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F1748A02-B05D-F28C-A926-6B2602A2E21F}"/>
              </a:ext>
            </a:extLst>
          </p:cNvPr>
          <p:cNvSpPr/>
          <p:nvPr/>
        </p:nvSpPr>
        <p:spPr>
          <a:xfrm>
            <a:off x="6274355" y="656752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101614D0-0DF9-EA03-160D-F9F4190E4F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6C8A83EA-5CC8-3E51-F48F-802CDFED67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D0FA1AB6-E232-2E0F-1873-643343AFB1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4872D38-AC80-247A-3C5B-787F0914BBEE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5D37753-26CE-EE1A-5FAC-5B9396D07113}"/>
              </a:ext>
            </a:extLst>
          </p:cNvPr>
          <p:cNvSpPr/>
          <p:nvPr/>
        </p:nvSpPr>
        <p:spPr>
          <a:xfrm>
            <a:off x="8473149" y="1609180"/>
            <a:ext cx="1918403" cy="7377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A3E3272-B6B3-796A-3235-9D89A7AA255C}"/>
              </a:ext>
            </a:extLst>
          </p:cNvPr>
          <p:cNvSpPr/>
          <p:nvPr/>
        </p:nvSpPr>
        <p:spPr>
          <a:xfrm>
            <a:off x="8473148" y="2625180"/>
            <a:ext cx="1918403" cy="3821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4" ma:contentTypeDescription="Create a new document." ma:contentTypeScope="" ma:versionID="bdc82721f16511568059cc5f56c0f6e3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6bec6f57188de8ec3a3a5d9a101c7127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506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C2DC74-CF3F-4E17-9938-3389E7A37D9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http://schemas.microsoft.com/office/2006/documentManagement/types"/>
    <ds:schemaRef ds:uri="http://purl.org/dc/dcmitype/"/>
    <ds:schemaRef ds:uri="http://www.w3.org/XML/1998/namespace"/>
    <ds:schemaRef ds:uri="4aed504c-ebe7-463e-82c7-15fe6339b33a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454ff3c7-bf6c-4573-850b-dc1564d2356c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</TotalTime>
  <Words>0</Words>
  <Application>Microsoft Office PowerPoint</Application>
  <PresentationFormat>Custom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Tella Durham</cp:lastModifiedBy>
  <cp:revision>15</cp:revision>
  <dcterms:created xsi:type="dcterms:W3CDTF">2022-03-08T17:50:39Z</dcterms:created>
  <dcterms:modified xsi:type="dcterms:W3CDTF">2023-03-19T16:03:59Z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