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hyperlink" Target="https://www.bbc.co.uk/bitesize/topics/z849q6f/articles/z7w8pg8" TargetMode="Externa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s://www.natgeokids.com/uk/home-is-good/fascinating-facts-about-rivers/" TargetMode="External"/><Relationship Id="rId10" Type="http://schemas.openxmlformats.org/officeDocument/2006/relationships/image" Target="../media/image7.jpeg"/><Relationship Id="rId4" Type="http://schemas.openxmlformats.org/officeDocument/2006/relationships/hyperlink" Target="https://www.wateraid.org/uk/" TargetMode="External"/><Relationship Id="rId9" Type="http://schemas.openxmlformats.org/officeDocument/2006/relationships/image" Target="../media/image6.jpe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algn="ctr"/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EXPLORE</a:t>
            </a:r>
            <a:r>
              <a:rPr lang="en-GB" sz="2000" b="0" i="0" u="none" strike="noStrike" baseline="0" dirty="0">
                <a:solidFill>
                  <a:srgbClr val="000000"/>
                </a:solidFill>
                <a:latin typeface="KG Miss Kindergarten" panose="02000000000000000000" pitchFamily="2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PROJECT PLACEMAT – How does the Earth’s surface change</a:t>
            </a:r>
            <a:r>
              <a:rPr lang="en-GB" sz="2000" b="0" i="0" u="none" strike="noStrike" dirty="0">
                <a:solidFill>
                  <a:srgbClr val="000000"/>
                </a:solidFill>
                <a:latin typeface="KG Miss Kindergarten" panose="02000000000000000000" pitchFamily="2" charset="0"/>
              </a:rPr>
              <a:t>?</a:t>
            </a:r>
            <a:endParaRPr lang="en-GB" sz="2000" dirty="0">
              <a:latin typeface="KG Miss Kindergarten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143434" y="726355"/>
            <a:ext cx="6967824" cy="404368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Sticky Knowledge</a:t>
            </a:r>
          </a:p>
          <a:p>
            <a:pPr fontAlgn="t"/>
            <a:r>
              <a:rPr lang="en-GB" sz="1200" dirty="0">
                <a:latin typeface="KG Miss Kindergarten" panose="02000000000000000000" pitchFamily="2" charset="0"/>
              </a:rPr>
              <a:t>-The start of a river is called the source and the end is called the mouth.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dirty="0">
                <a:latin typeface="KG Miss Kindergarten" panose="02000000000000000000" pitchFamily="2" charset="0"/>
              </a:rPr>
              <a:t>-A fast flowing river will carry soil and dirt from its banks and bed downstream and drop them when it gets wider and slows down.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dirty="0">
                <a:latin typeface="KG Miss Kindergarten" panose="02000000000000000000" pitchFamily="2" charset="0"/>
              </a:rPr>
              <a:t>-The longest river in the world is the Nile in Africa. It is 4,130 miles long.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dirty="0">
                <a:latin typeface="KG Miss Kindergarten" panose="02000000000000000000" pitchFamily="2" charset="0"/>
              </a:rPr>
              <a:t>-Many rivers and streams will join together before they reach the mouth of the river. The smaller rivers and streams are called tributaries.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dirty="0">
                <a:latin typeface="KG Miss Kindergarten" panose="02000000000000000000" pitchFamily="2" charset="0"/>
              </a:rPr>
              <a:t>-Mountains make up one-fifth of the world’s landscape.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dirty="0">
                <a:latin typeface="KG Miss Kindergarten" panose="02000000000000000000" pitchFamily="2" charset="0"/>
              </a:rPr>
              <a:t>-Mount Everest is the world highest mountain and it is 8,850m high.</a:t>
            </a:r>
          </a:p>
          <a:p>
            <a:pPr fontAlgn="t"/>
            <a:r>
              <a:rPr lang="en-GB" sz="1200" dirty="0">
                <a:latin typeface="KG Miss Kindergarten" panose="02000000000000000000" pitchFamily="2" charset="0"/>
              </a:rPr>
              <a:t>-There are mountains under the surface of the sea.</a:t>
            </a:r>
          </a:p>
          <a:p>
            <a:endParaRPr lang="en-GB" sz="1200" dirty="0">
              <a:latin typeface="KG Miss Kindergarten" panose="02000000000000000000" pitchFamily="2" charset="0"/>
            </a:endParaRPr>
          </a:p>
          <a:p>
            <a:r>
              <a:rPr lang="en-GB" sz="1200" dirty="0">
                <a:latin typeface="KG Miss Kindergarten" panose="02000000000000000000" pitchFamily="2" charset="0"/>
              </a:rPr>
              <a:t>-80% of our fresh water originates from mountains.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dirty="0">
                <a:latin typeface="KG Miss Kindergarten" panose="02000000000000000000" pitchFamily="2" charset="0"/>
              </a:rPr>
              <a:t>-The highest 14 mountains in the world are all found in the Himalayas.</a:t>
            </a:r>
          </a:p>
          <a:p>
            <a:pPr fontAlgn="t"/>
            <a:r>
              <a:rPr lang="en-GB" sz="1200" dirty="0">
                <a:latin typeface="KG Miss Kindergarten" panose="02000000000000000000" pitchFamily="2" charset="0"/>
              </a:rPr>
              <a:t>Generally mountains are higher than 600m, if they are less they are called hills.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78F640-969A-4652-815E-CF82A836870C}"/>
              </a:ext>
            </a:extLst>
          </p:cNvPr>
          <p:cNvSpPr txBox="1"/>
          <p:nvPr/>
        </p:nvSpPr>
        <p:spPr>
          <a:xfrm>
            <a:off x="7176286" y="745292"/>
            <a:ext cx="2214885" cy="2524120"/>
          </a:xfrm>
          <a:prstGeom prst="rect">
            <a:avLst/>
          </a:prstGeom>
          <a:solidFill>
            <a:srgbClr val="92D050"/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400" b="1" i="0" u="none" strike="noStrike" baseline="0" dirty="0">
                <a:solidFill>
                  <a:srgbClr val="0070C0"/>
                </a:solidFill>
                <a:latin typeface="KG Miss Kindergarten" panose="02000000000000000000" pitchFamily="2" charset="0"/>
              </a:rPr>
              <a:t>Important Ideas</a:t>
            </a:r>
            <a:endParaRPr lang="en-GB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Cycles</a:t>
            </a:r>
            <a:endParaRPr lang="en-GB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Water</a:t>
            </a:r>
            <a:endParaRPr lang="en-GB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Community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Science</a:t>
            </a:r>
            <a:endParaRPr lang="en-GB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Journey</a:t>
            </a:r>
            <a:endParaRPr lang="en-GB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Life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Survival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400" dirty="0">
                <a:solidFill>
                  <a:srgbClr val="000000"/>
                </a:solidFill>
                <a:latin typeface="KG Miss Kindergarten" panose="02000000000000000000" pitchFamily="2" charset="0"/>
              </a:rPr>
              <a:t>Celebration</a:t>
            </a:r>
            <a:endParaRPr lang="en-GB" sz="14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E72B42-4D38-4D20-B0CF-A614BE5E4714}"/>
              </a:ext>
            </a:extLst>
          </p:cNvPr>
          <p:cNvSpPr txBox="1"/>
          <p:nvPr/>
        </p:nvSpPr>
        <p:spPr>
          <a:xfrm>
            <a:off x="7176286" y="3359436"/>
            <a:ext cx="4914113" cy="138420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i="0" u="none" strike="noStrike" baseline="0" dirty="0">
                <a:solidFill>
                  <a:srgbClr val="00B050"/>
                </a:solidFill>
                <a:latin typeface="KG Miss Kindergarten" panose="02000000000000000000" pitchFamily="2" charset="0"/>
              </a:rPr>
              <a:t>Crucial Connections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B050"/>
                </a:solidFill>
                <a:latin typeface="KG Miss Kindergarten" panose="02000000000000000000" pitchFamily="2" charset="0"/>
                <a:hlinkClick r:id="rId3"/>
              </a:rPr>
              <a:t>https://www.bbc.co.uk/bitesize/topics/z849q6f/articles/z7w8pg8</a:t>
            </a:r>
            <a:r>
              <a:rPr lang="en-GB" sz="1200" b="1" dirty="0">
                <a:solidFill>
                  <a:srgbClr val="00B050"/>
                </a:solidFill>
                <a:latin typeface="KG Miss Kindergarten" panose="02000000000000000000" pitchFamily="2" charset="0"/>
              </a:rPr>
              <a:t> </a:t>
            </a:r>
            <a:endParaRPr lang="en-US" sz="1200" b="1" i="0" u="none" strike="noStrike" baseline="0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B050"/>
                </a:solidFill>
                <a:latin typeface="KG Miss Kindergarten" panose="02000000000000000000" pitchFamily="2" charset="0"/>
                <a:hlinkClick r:id="rId4"/>
              </a:rPr>
              <a:t>https://www.wateraid.org/uk/</a:t>
            </a:r>
            <a:r>
              <a:rPr lang="en-GB" sz="1200" b="1" dirty="0">
                <a:solidFill>
                  <a:srgbClr val="00B050"/>
                </a:solidFill>
                <a:latin typeface="KG Miss Kindergarten" panose="02000000000000000000" pitchFamily="2" charset="0"/>
              </a:rPr>
              <a:t> </a:t>
            </a:r>
            <a:endParaRPr lang="en-US" sz="1200" b="1" i="0" u="none" strike="noStrike" baseline="0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B050"/>
                </a:solidFill>
                <a:latin typeface="KG Miss Kindergarten" panose="02000000000000000000" pitchFamily="2" charset="0"/>
                <a:hlinkClick r:id="rId5"/>
              </a:rPr>
              <a:t>https://www.natgeokids.com/uk/home-is-good/fascinating-facts-about-rivers/</a:t>
            </a:r>
            <a:r>
              <a:rPr lang="en-GB" sz="1200" b="1" dirty="0">
                <a:solidFill>
                  <a:srgbClr val="00B050"/>
                </a:solidFill>
                <a:latin typeface="KG Miss Kindergarten" panose="02000000000000000000" pitchFamily="2" charset="0"/>
              </a:rPr>
              <a:t> </a:t>
            </a:r>
            <a:endParaRPr lang="en-GB" sz="1200" b="1" i="0" u="none" strike="noStrike" baseline="0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900" dirty="0">
              <a:solidFill>
                <a:schemeClr val="tx1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6EE953-4055-4FEA-9043-CD383C096F48}"/>
              </a:ext>
            </a:extLst>
          </p:cNvPr>
          <p:cNvSpPr txBox="1"/>
          <p:nvPr/>
        </p:nvSpPr>
        <p:spPr>
          <a:xfrm>
            <a:off x="143434" y="4832948"/>
            <a:ext cx="11946966" cy="482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00" b="1" i="0" u="none" strike="noStrike" baseline="0" dirty="0">
                <a:solidFill>
                  <a:schemeClr val="accent1"/>
                </a:solidFill>
                <a:latin typeface="KG Miss Kindergarten" panose="02000000000000000000" pitchFamily="2" charset="0"/>
              </a:rPr>
              <a:t>Reading Recommendations</a:t>
            </a:r>
            <a:endParaRPr lang="en-GB" sz="2000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</p:txBody>
      </p:sp>
      <p:pic>
        <p:nvPicPr>
          <p:cNvPr id="1026" name="Picture 2" descr="https://static.wixstatic.com/media/df731a_56002cc793cb4d898b76ead421964683~mv2.jpg/v1/fill/w_124,h_188,al_c,q_80,usm_0.66_1.00_0.01/df731a_56002cc793cb4d898b76ead421964683~mv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02" y="5368480"/>
            <a:ext cx="947337" cy="14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https://static.wixstatic.com/media/df731a_b9c2432b1d6d4b2d989169f672836ad3~mv2.jpg/v1/fill/w_124,h_188,al_c,q_80,usm_0.66_1.00_0.01/df731a_b9c2432b1d6d4b2d989169f672836ad3~mv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600" y="5477358"/>
            <a:ext cx="1035657" cy="133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s://static.wixstatic.com/media/df731a_3ca3f79eaed647a5941e02030601ae0d~mv2.jpg/v1/fill/w_124,h_155,al_c,q_80,usm_0.66_1.00_0.01/df731a_3ca3f79eaed647a5941e02030601ae0d~mv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718" y="5405130"/>
            <a:ext cx="1112685" cy="139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s://static.wixstatic.com/media/df731a_351804586d82462084a3758ae9599637~mv2.jpg/v1/fill/w_124,h_143,al_c,q_80,usm_0.66_1.00_0.01/df731a_351804586d82462084a3758ae9599637~mv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965" y="5418761"/>
            <a:ext cx="1181100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s://static.wixstatic.com/media/df731a_82e0c65487af4222a2132b138e35bf15~mv2.jpg/v1/fill/w_124,h_112,al_c,q_80,usm_0.66_1.00_0.01/df731a_82e0c65487af4222a2132b138e35bf15~mv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468" y="5500225"/>
            <a:ext cx="1417818" cy="128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https://static.wixstatic.com/media/df731a_77c70ef586a541ffaa577ad47b1599ee~mv2.jpg/v1/fill/w_124,h_114,al_c,q_80,usm_0.66_1.00_0.01/df731a_77c70ef586a541ffaa577ad47b1599ee~mv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057" y="5492509"/>
            <a:ext cx="1417818" cy="130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https://static.wixstatic.com/media/df731a_7496c32233e94a87b67c02324e73e3ba~mv2.jpg/v1/fill/w_124,h_186,al_c,q_80,usm_0.66_1.00_0.01/df731a_7496c32233e94a87b67c02324e73e3ba~mv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783" y="5374981"/>
            <a:ext cx="947337" cy="1421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https://static.wixstatic.com/media/df731a_0eeb26d731a342c48a37e326c509aadd~mv2.jpg/v1/fill/w_124,h_99,al_c,q_80,usm_0.66_1.00_0.01/df731a_0eeb26d731a342c48a37e326c509aadd~mv2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9015" y="5533184"/>
            <a:ext cx="1562714" cy="124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9487566" y="909886"/>
            <a:ext cx="2560999" cy="22775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Key Text</a:t>
            </a: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  <a:p>
            <a:pPr algn="ctr"/>
            <a:endParaRPr lang="en-US" dirty="0">
              <a:solidFill>
                <a:schemeClr val="accent1"/>
              </a:solidFill>
              <a:latin typeface="KG Miss Kindergarten" panose="02000000000000000000" pitchFamily="2" charset="0"/>
            </a:endParaRPr>
          </a:p>
        </p:txBody>
      </p:sp>
      <p:pic>
        <p:nvPicPr>
          <p:cNvPr id="15" name="Picture 18" descr="The Wind in the Willows by Kenneth Grahame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5" r="8551"/>
          <a:stretch/>
        </p:blipFill>
        <p:spPr bwMode="auto">
          <a:xfrm>
            <a:off x="9984517" y="1213662"/>
            <a:ext cx="1516750" cy="1871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216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6684" y="20366"/>
            <a:ext cx="761844" cy="7852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lvl="0" algn="ctr"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PROJECT PLACEMAT – </a:t>
            </a:r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EXPLORE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– </a:t>
            </a:r>
            <a:r>
              <a:rPr lang="en-US" sz="2000">
                <a:solidFill>
                  <a:srgbClr val="000000"/>
                </a:solidFill>
                <a:latin typeface="KG Miss Kindergarten" panose="02000000000000000000" pitchFamily="2" charset="0"/>
              </a:rPr>
              <a:t>How does the Earth’s surface change?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5877017" y="886722"/>
            <a:ext cx="6054571" cy="862179"/>
          </a:xfrm>
          <a:prstGeom prst="rect">
            <a:avLst/>
          </a:prstGeom>
          <a:solidFill>
            <a:srgbClr val="92D050"/>
          </a:solidFill>
          <a:ln w="38100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Possibilities</a:t>
            </a:r>
            <a:endParaRPr lang="en-GB" sz="140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400" dirty="0">
                <a:latin typeface="KG Miss Kindergarten" panose="02000000000000000000" pitchFamily="2" charset="0"/>
              </a:rPr>
              <a:t>River management, environmental officer, agriculture, hydrologist, marine biologist, oceanographer, mountain climber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G Miss Kindergarten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127653-BA62-4DC9-AB7F-2E90FAD2342E}"/>
              </a:ext>
            </a:extLst>
          </p:cNvPr>
          <p:cNvSpPr txBox="1"/>
          <p:nvPr/>
        </p:nvSpPr>
        <p:spPr>
          <a:xfrm>
            <a:off x="5877017" y="1855433"/>
            <a:ext cx="6054571" cy="48172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Subject Specific Vocabulary (Mountains)</a:t>
            </a: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Peak</a:t>
            </a:r>
            <a:r>
              <a:rPr lang="en-GB" sz="1100" dirty="0">
                <a:latin typeface="KG Miss Kindergarten" panose="02000000000000000000" pitchFamily="2" charset="0"/>
              </a:rPr>
              <a:t>- The peak is the highest point of any mountain.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Valley</a:t>
            </a:r>
            <a:r>
              <a:rPr lang="en-GB" sz="1100" dirty="0">
                <a:latin typeface="KG Miss Kindergarten" panose="02000000000000000000" pitchFamily="2" charset="0"/>
              </a:rPr>
              <a:t>- A valley is a long depression, or ditch, in the Earth's surface and usually lies between ranges of hills or mountains.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Cliff</a:t>
            </a:r>
            <a:r>
              <a:rPr lang="en-GB" sz="1100" dirty="0">
                <a:latin typeface="KG Miss Kindergarten" panose="02000000000000000000" pitchFamily="2" charset="0"/>
              </a:rPr>
              <a:t>- Cliffs are tall, steep rocks that were created by erosion and have vertical faces. 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Ridge</a:t>
            </a:r>
            <a:r>
              <a:rPr lang="en-GB" sz="1100" dirty="0">
                <a:latin typeface="KG Miss Kindergarten" panose="02000000000000000000" pitchFamily="2" charset="0"/>
              </a:rPr>
              <a:t>- A ridge is part of the steep, sloping side of a mountain.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Plateau</a:t>
            </a:r>
            <a:r>
              <a:rPr lang="en-GB" sz="1100" dirty="0">
                <a:latin typeface="KG Miss Kindergarten" panose="02000000000000000000" pitchFamily="2" charset="0"/>
              </a:rPr>
              <a:t>- A plateau is an area of flat ground that is much higher than the surrounding area.</a:t>
            </a: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Summit</a:t>
            </a:r>
            <a:r>
              <a:rPr lang="en-GB" sz="1100" dirty="0">
                <a:latin typeface="KG Miss Kindergarten" panose="02000000000000000000" pitchFamily="2" charset="0"/>
              </a:rPr>
              <a:t>- The summit is the highest point of a mountain.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Hill</a:t>
            </a:r>
            <a:r>
              <a:rPr lang="en-GB" sz="1100" dirty="0">
                <a:latin typeface="KG Miss Kindergarten" panose="02000000000000000000" pitchFamily="2" charset="0"/>
              </a:rPr>
              <a:t>- A hill is a landform that is high but not high enough to be a mountain.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Terrain</a:t>
            </a:r>
            <a:r>
              <a:rPr lang="en-GB" sz="1100" dirty="0">
                <a:latin typeface="KG Miss Kindergarten" panose="02000000000000000000" pitchFamily="2" charset="0"/>
              </a:rPr>
              <a:t>- Terrain is used as a general term when referring to the lie of the land.</a:t>
            </a: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Range</a:t>
            </a:r>
            <a:r>
              <a:rPr lang="en-GB" sz="1100" dirty="0">
                <a:latin typeface="KG Miss Kindergarten" panose="02000000000000000000" pitchFamily="2" charset="0"/>
              </a:rPr>
              <a:t>- A mountain range is a group or chain of mountains that are close together. 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Tectonic plates</a:t>
            </a:r>
            <a:r>
              <a:rPr lang="en-GB" sz="1100" dirty="0">
                <a:latin typeface="KG Miss Kindergarten" panose="02000000000000000000" pitchFamily="2" charset="0"/>
              </a:rPr>
              <a:t>- The Earth's outer layer is made up of large, moving pieces called plates.</a:t>
            </a:r>
          </a:p>
          <a:p>
            <a:pPr fontAlgn="t"/>
            <a:endParaRPr lang="en-GB" sz="11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100" b="1" dirty="0">
                <a:latin typeface="KG Miss Kindergarten" panose="02000000000000000000" pitchFamily="2" charset="0"/>
              </a:rPr>
              <a:t>Fold mountains</a:t>
            </a:r>
            <a:r>
              <a:rPr lang="en-GB" sz="1100" dirty="0">
                <a:latin typeface="KG Miss Kindergarten" panose="02000000000000000000" pitchFamily="2" charset="0"/>
              </a:rPr>
              <a:t>- Fold mountains are formed when two plates run into each other or collide.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D82FC1-3B51-43E8-8F70-2B60AB43A958}"/>
              </a:ext>
            </a:extLst>
          </p:cNvPr>
          <p:cNvSpPr txBox="1"/>
          <p:nvPr/>
        </p:nvSpPr>
        <p:spPr>
          <a:xfrm>
            <a:off x="143434" y="741680"/>
            <a:ext cx="5573785" cy="59310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Subject Specific Vocabulary (Rivers)</a:t>
            </a: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Estuary</a:t>
            </a:r>
            <a:r>
              <a:rPr lang="en-GB" sz="1200" dirty="0">
                <a:latin typeface="KG Miss Kindergarten" panose="02000000000000000000" pitchFamily="2" charset="0"/>
              </a:rPr>
              <a:t>- An estuary is an area where a freshwater river or stream meets the ocean.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Mouth</a:t>
            </a:r>
            <a:r>
              <a:rPr lang="en-GB" sz="1200" dirty="0">
                <a:latin typeface="KG Miss Kindergarten" panose="02000000000000000000" pitchFamily="2" charset="0"/>
              </a:rPr>
              <a:t>-A river mouth is the part of a river where the river flows into another river, a lake, a reservoir, a sea, or an ocean.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Source</a:t>
            </a:r>
            <a:r>
              <a:rPr lang="en-GB" sz="1200" dirty="0">
                <a:latin typeface="KG Miss Kindergarten" panose="02000000000000000000" pitchFamily="2" charset="0"/>
              </a:rPr>
              <a:t>-The source of a river is where it begins, usually on high ground.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Meander</a:t>
            </a:r>
            <a:r>
              <a:rPr lang="en-GB" sz="1200" dirty="0">
                <a:latin typeface="KG Miss Kindergarten" panose="02000000000000000000" pitchFamily="2" charset="0"/>
              </a:rPr>
              <a:t>-A meander is a winding curve or bend in a river. 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Waterfall</a:t>
            </a:r>
            <a:r>
              <a:rPr lang="en-GB" sz="1200" dirty="0">
                <a:latin typeface="KG Miss Kindergarten" panose="02000000000000000000" pitchFamily="2" charset="0"/>
              </a:rPr>
              <a:t>-Waterfalls form where water rushes down steep hillsides in upland areas and erodes the rocks. 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Erosion</a:t>
            </a:r>
            <a:r>
              <a:rPr lang="en-GB" sz="1200" dirty="0">
                <a:latin typeface="KG Miss Kindergarten" panose="02000000000000000000" pitchFamily="2" charset="0"/>
              </a:rPr>
              <a:t>-Erosion occurs when the fastest currents in the river carve into the banks.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Deposition</a:t>
            </a:r>
            <a:r>
              <a:rPr lang="en-GB" sz="1200" dirty="0">
                <a:latin typeface="KG Miss Kindergarten" panose="02000000000000000000" pitchFamily="2" charset="0"/>
              </a:rPr>
              <a:t>-Rocks and sediments eroded from one part of the river are deposited in another part.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Tributary</a:t>
            </a:r>
            <a:r>
              <a:rPr lang="en-GB" sz="1200" dirty="0">
                <a:latin typeface="KG Miss Kindergarten" panose="02000000000000000000" pitchFamily="2" charset="0"/>
              </a:rPr>
              <a:t>-When one stream or river meets another and merge together, the smaller stream or river is known as a tributary.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Ox bow lake</a:t>
            </a:r>
            <a:r>
              <a:rPr lang="en-GB" sz="1200" dirty="0">
                <a:latin typeface="KG Miss Kindergarten" panose="02000000000000000000" pitchFamily="2" charset="0"/>
              </a:rPr>
              <a:t>- Ox bow lakes are created  when the meander is so deep that it cuts off a piece of the river and leaves a lake. 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Delta</a:t>
            </a:r>
            <a:r>
              <a:rPr lang="en-GB" sz="1200" dirty="0">
                <a:latin typeface="KG Miss Kindergarten" panose="02000000000000000000" pitchFamily="2" charset="0"/>
              </a:rPr>
              <a:t>- Deltas are wide areas of water often found at the mouth of large rivers.</a:t>
            </a:r>
          </a:p>
          <a:p>
            <a:pPr fontAlgn="t"/>
            <a:endParaRPr lang="en-GB" sz="1200" dirty="0">
              <a:latin typeface="KG Miss Kindergarten" panose="02000000000000000000" pitchFamily="2" charset="0"/>
            </a:endParaRPr>
          </a:p>
          <a:p>
            <a:pPr fontAlgn="t"/>
            <a:r>
              <a:rPr lang="en-GB" sz="1200" b="1" dirty="0">
                <a:latin typeface="KG Miss Kindergarten" panose="02000000000000000000" pitchFamily="2" charset="0"/>
              </a:rPr>
              <a:t>Stream</a:t>
            </a:r>
            <a:r>
              <a:rPr lang="en-GB" sz="1200" dirty="0">
                <a:latin typeface="KG Miss Kindergarten" panose="02000000000000000000" pitchFamily="2" charset="0"/>
              </a:rPr>
              <a:t>- A stream is a small body of flowing water.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srgbClr val="FFC000">
                  <a:lumMod val="75000"/>
                </a:srgbClr>
              </a:solidFill>
              <a:latin typeface="KG Miss Kindergarte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163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6" ma:contentTypeDescription="Create a new document." ma:contentTypeScope="" ma:versionID="51a8deccbf0c848e7a241ec5e93d1914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8a98f184d248f593c4abab5d378b11e2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A8357E-FDDA-4D39-B5EE-5BCB3957FB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DA7198E-5F58-4A49-BEBC-F89F768D1E94}">
  <ds:schemaRefs>
    <ds:schemaRef ds:uri="http://purl.org/dc/elements/1.1/"/>
    <ds:schemaRef ds:uri="http://schemas.openxmlformats.org/package/2006/metadata/core-properties"/>
    <ds:schemaRef ds:uri="http://www.w3.org/XML/1998/namespace"/>
    <ds:schemaRef ds:uri="3eff6c1d-1e82-4127-8df7-479d207db133"/>
    <ds:schemaRef ds:uri="http://purl.org/dc/terms/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a856ac22-db31-4f20-9019-91218979550f"/>
  </ds:schemaRefs>
</ds:datastoreItem>
</file>

<file path=customXml/itemProps3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659</Words>
  <Application>Microsoft Office PowerPoint</Application>
  <PresentationFormat>Widescreen</PresentationFormat>
  <Paragraphs>84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KG Miss Kindergarten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Tella Durham</cp:lastModifiedBy>
  <cp:revision>32</cp:revision>
  <dcterms:created xsi:type="dcterms:W3CDTF">2021-09-04T12:05:16Z</dcterms:created>
  <dcterms:modified xsi:type="dcterms:W3CDTF">2022-08-31T20:20:38Z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</Properties>
</file>