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FFD4"/>
    <a:srgbClr val="FFF8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F2BF03E-9589-483D-BE83-29668A047498}" v="1" dt="2024-06-06T14:52:10.5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36" autoAdjust="0"/>
    <p:restoredTop sz="94660"/>
  </p:normalViewPr>
  <p:slideViewPr>
    <p:cSldViewPr snapToGrid="0">
      <p:cViewPr varScale="1">
        <p:scale>
          <a:sx n="44" d="100"/>
          <a:sy n="44" d="100"/>
        </p:scale>
        <p:origin x="2779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10" Type="http://schemas.openxmlformats.org/officeDocument/2006/relationships/customXml" Target="../customXml/item2.xml"/><Relationship Id="rId4" Type="http://schemas.openxmlformats.org/officeDocument/2006/relationships/viewProps" Target="viewProps.xml"/><Relationship Id="rId9" Type="http://schemas.openxmlformats.org/officeDocument/2006/relationships/customXml" Target="../customXml/item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y Smith" userId="f98bbafd-9020-4866-b4a5-0238836aab25" providerId="ADAL" clId="{3F2BF03E-9589-483D-BE83-29668A047498}"/>
    <pc:docChg chg="undo redo custSel modSld">
      <pc:chgData name="Amy Smith" userId="f98bbafd-9020-4866-b4a5-0238836aab25" providerId="ADAL" clId="{3F2BF03E-9589-483D-BE83-29668A047498}" dt="2024-06-06T14:52:20.090" v="108" actId="1076"/>
      <pc:docMkLst>
        <pc:docMk/>
      </pc:docMkLst>
      <pc:sldChg chg="addSp modSp mod">
        <pc:chgData name="Amy Smith" userId="f98bbafd-9020-4866-b4a5-0238836aab25" providerId="ADAL" clId="{3F2BF03E-9589-483D-BE83-29668A047498}" dt="2024-06-06T14:52:20.090" v="108" actId="1076"/>
        <pc:sldMkLst>
          <pc:docMk/>
          <pc:sldMk cId="3587030187" sldId="256"/>
        </pc:sldMkLst>
        <pc:spChg chg="mod">
          <ac:chgData name="Amy Smith" userId="f98bbafd-9020-4866-b4a5-0238836aab25" providerId="ADAL" clId="{3F2BF03E-9589-483D-BE83-29668A047498}" dt="2024-06-04T10:55:03.330" v="41" actId="14100"/>
          <ac:spMkLst>
            <pc:docMk/>
            <pc:sldMk cId="3587030187" sldId="256"/>
            <ac:spMk id="5" creationId="{91F39BDC-3A54-3084-7E9F-7E81CF4BE3D7}"/>
          </ac:spMkLst>
        </pc:spChg>
        <pc:spChg chg="mod">
          <ac:chgData name="Amy Smith" userId="f98bbafd-9020-4866-b4a5-0238836aab25" providerId="ADAL" clId="{3F2BF03E-9589-483D-BE83-29668A047498}" dt="2024-06-04T10:57:49.133" v="60" actId="1076"/>
          <ac:spMkLst>
            <pc:docMk/>
            <pc:sldMk cId="3587030187" sldId="256"/>
            <ac:spMk id="11" creationId="{6AA754CD-CF6C-D0A2-0326-3E92F34820A8}"/>
          </ac:spMkLst>
        </pc:spChg>
        <pc:spChg chg="mod">
          <ac:chgData name="Amy Smith" userId="f98bbafd-9020-4866-b4a5-0238836aab25" providerId="ADAL" clId="{3F2BF03E-9589-483D-BE83-29668A047498}" dt="2024-06-04T10:57:40.343" v="57" actId="255"/>
          <ac:spMkLst>
            <pc:docMk/>
            <pc:sldMk cId="3587030187" sldId="256"/>
            <ac:spMk id="12" creationId="{83AF2747-7493-7381-2EDA-600E7456EA2D}"/>
          </ac:spMkLst>
        </pc:spChg>
        <pc:spChg chg="mod">
          <ac:chgData name="Amy Smith" userId="f98bbafd-9020-4866-b4a5-0238836aab25" providerId="ADAL" clId="{3F2BF03E-9589-483D-BE83-29668A047498}" dt="2024-06-04T10:51:43.647" v="6" actId="1076"/>
          <ac:spMkLst>
            <pc:docMk/>
            <pc:sldMk cId="3587030187" sldId="256"/>
            <ac:spMk id="26" creationId="{E8920A01-E07C-4663-91D9-AB93CCB394F3}"/>
          </ac:spMkLst>
        </pc:spChg>
        <pc:spChg chg="mod">
          <ac:chgData name="Amy Smith" userId="f98bbafd-9020-4866-b4a5-0238836aab25" providerId="ADAL" clId="{3F2BF03E-9589-483D-BE83-29668A047498}" dt="2024-06-04T10:51:48.042" v="7" actId="1076"/>
          <ac:spMkLst>
            <pc:docMk/>
            <pc:sldMk cId="3587030187" sldId="256"/>
            <ac:spMk id="27" creationId="{07D55585-50B0-7CB8-3CA1-F71D3006F289}"/>
          </ac:spMkLst>
        </pc:spChg>
        <pc:spChg chg="mod">
          <ac:chgData name="Amy Smith" userId="f98bbafd-9020-4866-b4a5-0238836aab25" providerId="ADAL" clId="{3F2BF03E-9589-483D-BE83-29668A047498}" dt="2024-06-04T10:51:51.658" v="8" actId="1076"/>
          <ac:spMkLst>
            <pc:docMk/>
            <pc:sldMk cId="3587030187" sldId="256"/>
            <ac:spMk id="28" creationId="{C7F30889-BFB4-890E-4307-342E3394DE2F}"/>
          </ac:spMkLst>
        </pc:spChg>
        <pc:spChg chg="mod">
          <ac:chgData name="Amy Smith" userId="f98bbafd-9020-4866-b4a5-0238836aab25" providerId="ADAL" clId="{3F2BF03E-9589-483D-BE83-29668A047498}" dt="2024-06-04T10:51:37.706" v="5" actId="1076"/>
          <ac:spMkLst>
            <pc:docMk/>
            <pc:sldMk cId="3587030187" sldId="256"/>
            <ac:spMk id="29" creationId="{4C0BEB91-5BD0-9D20-0729-24117E5AE175}"/>
          </ac:spMkLst>
        </pc:spChg>
        <pc:spChg chg="mod">
          <ac:chgData name="Amy Smith" userId="f98bbafd-9020-4866-b4a5-0238836aab25" providerId="ADAL" clId="{3F2BF03E-9589-483D-BE83-29668A047498}" dt="2024-06-04T10:54:52.556" v="39" actId="14100"/>
          <ac:spMkLst>
            <pc:docMk/>
            <pc:sldMk cId="3587030187" sldId="256"/>
            <ac:spMk id="33" creationId="{40BCF93F-7F31-7E2C-4A72-5BC75829A1E6}"/>
          </ac:spMkLst>
        </pc:spChg>
        <pc:spChg chg="mod">
          <ac:chgData name="Amy Smith" userId="f98bbafd-9020-4866-b4a5-0238836aab25" providerId="ADAL" clId="{3F2BF03E-9589-483D-BE83-29668A047498}" dt="2024-06-04T10:55:12.842" v="43" actId="14100"/>
          <ac:spMkLst>
            <pc:docMk/>
            <pc:sldMk cId="3587030187" sldId="256"/>
            <ac:spMk id="34" creationId="{2A07076A-9C56-8056-2DDC-5825EC4427E2}"/>
          </ac:spMkLst>
        </pc:spChg>
        <pc:spChg chg="mod">
          <ac:chgData name="Amy Smith" userId="f98bbafd-9020-4866-b4a5-0238836aab25" providerId="ADAL" clId="{3F2BF03E-9589-483D-BE83-29668A047498}" dt="2024-06-04T10:54:59.533" v="40" actId="14100"/>
          <ac:spMkLst>
            <pc:docMk/>
            <pc:sldMk cId="3587030187" sldId="256"/>
            <ac:spMk id="35" creationId="{6A438501-0B75-605A-EDAC-94ACA33B5D8D}"/>
          </ac:spMkLst>
        </pc:spChg>
        <pc:spChg chg="mod">
          <ac:chgData name="Amy Smith" userId="f98bbafd-9020-4866-b4a5-0238836aab25" providerId="ADAL" clId="{3F2BF03E-9589-483D-BE83-29668A047498}" dt="2024-06-04T10:55:26.507" v="45" actId="14100"/>
          <ac:spMkLst>
            <pc:docMk/>
            <pc:sldMk cId="3587030187" sldId="256"/>
            <ac:spMk id="36" creationId="{F5A48DB8-8F13-9294-F00E-9B137AB6918B}"/>
          </ac:spMkLst>
        </pc:spChg>
        <pc:spChg chg="mod">
          <ac:chgData name="Amy Smith" userId="f98bbafd-9020-4866-b4a5-0238836aab25" providerId="ADAL" clId="{3F2BF03E-9589-483D-BE83-29668A047498}" dt="2024-06-06T14:50:43.138" v="102" actId="20577"/>
          <ac:spMkLst>
            <pc:docMk/>
            <pc:sldMk cId="3587030187" sldId="256"/>
            <ac:spMk id="37" creationId="{B5328166-017E-2980-2078-AF294BEE9A61}"/>
          </ac:spMkLst>
        </pc:spChg>
        <pc:picChg chg="mod">
          <ac:chgData name="Amy Smith" userId="f98bbafd-9020-4866-b4a5-0238836aab25" providerId="ADAL" clId="{3F2BF03E-9589-483D-BE83-29668A047498}" dt="2024-06-06T14:51:20.204" v="103" actId="1076"/>
          <ac:picMkLst>
            <pc:docMk/>
            <pc:sldMk cId="3587030187" sldId="256"/>
            <ac:picMk id="6" creationId="{0218AB9F-CEC9-C842-6A9F-BAAC854ADEA9}"/>
          </ac:picMkLst>
        </pc:picChg>
        <pc:picChg chg="add mod">
          <ac:chgData name="Amy Smith" userId="f98bbafd-9020-4866-b4a5-0238836aab25" providerId="ADAL" clId="{3F2BF03E-9589-483D-BE83-29668A047498}" dt="2024-06-06T14:52:20.090" v="108" actId="1076"/>
          <ac:picMkLst>
            <pc:docMk/>
            <pc:sldMk cId="3587030187" sldId="256"/>
            <ac:picMk id="7" creationId="{9C32573C-F50C-86F5-77B6-7E73BF402A74}"/>
          </ac:picMkLst>
        </pc:picChg>
        <pc:picChg chg="mod">
          <ac:chgData name="Amy Smith" userId="f98bbafd-9020-4866-b4a5-0238836aab25" providerId="ADAL" clId="{3F2BF03E-9589-483D-BE83-29668A047498}" dt="2024-06-04T10:51:54.873" v="9" actId="1076"/>
          <ac:picMkLst>
            <pc:docMk/>
            <pc:sldMk cId="3587030187" sldId="256"/>
            <ac:picMk id="21" creationId="{DBD80A64-86B0-EA14-DC2D-78EE23305B03}"/>
          </ac:picMkLst>
        </pc:picChg>
        <pc:picChg chg="mod">
          <ac:chgData name="Amy Smith" userId="f98bbafd-9020-4866-b4a5-0238836aab25" providerId="ADAL" clId="{3F2BF03E-9589-483D-BE83-29668A047498}" dt="2024-06-04T10:52:04.103" v="10" actId="1076"/>
          <ac:picMkLst>
            <pc:docMk/>
            <pc:sldMk cId="3587030187" sldId="256"/>
            <ac:picMk id="23" creationId="{D002530C-DCA2-EB70-5E02-3B82E27F69E4}"/>
          </ac:picMkLst>
        </pc:picChg>
        <pc:picChg chg="mod">
          <ac:chgData name="Amy Smith" userId="f98bbafd-9020-4866-b4a5-0238836aab25" providerId="ADAL" clId="{3F2BF03E-9589-483D-BE83-29668A047498}" dt="2024-06-04T10:52:12.075" v="11" actId="1076"/>
          <ac:picMkLst>
            <pc:docMk/>
            <pc:sldMk cId="3587030187" sldId="256"/>
            <ac:picMk id="25" creationId="{BEE66CCE-6D23-71FA-9368-69C92A675FD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A76E5-13E8-4E0F-92A3-0A9ABBB0DEA8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90120-5421-47E1-B620-52A60A4B59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33067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A76E5-13E8-4E0F-92A3-0A9ABBB0DEA8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90120-5421-47E1-B620-52A60A4B59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284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A76E5-13E8-4E0F-92A3-0A9ABBB0DEA8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90120-5421-47E1-B620-52A60A4B59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0378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A76E5-13E8-4E0F-92A3-0A9ABBB0DEA8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90120-5421-47E1-B620-52A60A4B59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663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A76E5-13E8-4E0F-92A3-0A9ABBB0DEA8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90120-5421-47E1-B620-52A60A4B59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660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A76E5-13E8-4E0F-92A3-0A9ABBB0DEA8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90120-5421-47E1-B620-52A60A4B59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0762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A76E5-13E8-4E0F-92A3-0A9ABBB0DEA8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90120-5421-47E1-B620-52A60A4B59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730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A76E5-13E8-4E0F-92A3-0A9ABBB0DEA8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90120-5421-47E1-B620-52A60A4B59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361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A76E5-13E8-4E0F-92A3-0A9ABBB0DEA8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90120-5421-47E1-B620-52A60A4B59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4605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A76E5-13E8-4E0F-92A3-0A9ABBB0DEA8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90120-5421-47E1-B620-52A60A4B59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682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A76E5-13E8-4E0F-92A3-0A9ABBB0DEA8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90120-5421-47E1-B620-52A60A4B59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0520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40A76E5-13E8-4E0F-92A3-0A9ABBB0DEA8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EE90120-5421-47E1-B620-52A60A4B59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7562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F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F3E733-7A6C-3FFA-073C-82BD5EBFB54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0F05A6-F66D-BCDE-9856-093C283A921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218AB9F-CEC9-C842-6A9F-BAAC854ADE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82" t="1596" r="2082" b="1857"/>
          <a:stretch/>
        </p:blipFill>
        <p:spPr>
          <a:xfrm>
            <a:off x="334108" y="1004521"/>
            <a:ext cx="6189784" cy="886306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AA754CD-CF6C-D0A2-0326-3E92F34820A8}"/>
              </a:ext>
            </a:extLst>
          </p:cNvPr>
          <p:cNvSpPr txBox="1"/>
          <p:nvPr/>
        </p:nvSpPr>
        <p:spPr>
          <a:xfrm>
            <a:off x="1406768" y="1091296"/>
            <a:ext cx="3974123" cy="784830"/>
          </a:xfrm>
          <a:prstGeom prst="rect">
            <a:avLst/>
          </a:prstGeom>
          <a:solidFill>
            <a:srgbClr val="FEFFD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KG Miss Kindergarten" panose="02000000000000000000" pitchFamily="2" charset="0"/>
              </a:rPr>
              <a:t>Abbey Gates Primary School</a:t>
            </a:r>
          </a:p>
          <a:p>
            <a:pPr algn="ctr"/>
            <a:endParaRPr lang="en-GB" sz="2500" b="1" dirty="0">
              <a:latin typeface="Baguet Script" panose="00000500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3AF2747-7493-7381-2EDA-600E7456EA2D}"/>
              </a:ext>
            </a:extLst>
          </p:cNvPr>
          <p:cNvSpPr txBox="1"/>
          <p:nvPr/>
        </p:nvSpPr>
        <p:spPr>
          <a:xfrm>
            <a:off x="1591407" y="1495385"/>
            <a:ext cx="3657600" cy="1323439"/>
          </a:xfrm>
          <a:prstGeom prst="rect">
            <a:avLst/>
          </a:prstGeom>
          <a:solidFill>
            <a:srgbClr val="FEFFD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KG Miss Kindergarten" panose="02000000000000000000" pitchFamily="2" charset="0"/>
              </a:rPr>
              <a:t>Pastoral Team</a:t>
            </a:r>
          </a:p>
          <a:p>
            <a:pPr algn="ctr"/>
            <a:endParaRPr lang="en-GB" sz="4400" b="1" dirty="0">
              <a:latin typeface="Baguet Script" panose="00000500000000000000" pitchFamily="2" charset="0"/>
            </a:endParaRPr>
          </a:p>
        </p:txBody>
      </p:sp>
      <p:sp>
        <p:nvSpPr>
          <p:cNvPr id="5" name="Thought Bubble: Cloud 4">
            <a:extLst>
              <a:ext uri="{FF2B5EF4-FFF2-40B4-BE49-F238E27FC236}">
                <a16:creationId xmlns:a16="http://schemas.microsoft.com/office/drawing/2014/main" id="{91F39BDC-3A54-3084-7E9F-7E81CF4BE3D7}"/>
              </a:ext>
            </a:extLst>
          </p:cNvPr>
          <p:cNvSpPr/>
          <p:nvPr/>
        </p:nvSpPr>
        <p:spPr>
          <a:xfrm>
            <a:off x="2009998" y="4442371"/>
            <a:ext cx="2954214" cy="2237997"/>
          </a:xfrm>
          <a:prstGeom prst="cloudCallout">
            <a:avLst>
              <a:gd name="adj1" fmla="val -36309"/>
              <a:gd name="adj2" fmla="val 82117"/>
            </a:avLst>
          </a:prstGeom>
          <a:noFill/>
          <a:ln w="762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Miss Kindergarten" panose="02000000000000000000" pitchFamily="2" charset="0"/>
              </a:rPr>
              <a:t>Who can I talk to in school?</a:t>
            </a:r>
            <a:endParaRPr lang="en-GB" sz="2800" b="1" dirty="0">
              <a:latin typeface="KG Miss Kindergarten" panose="02000000000000000000" pitchFamily="2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792D686-BB11-7926-5A0E-4F8B66D955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9951" y="2330974"/>
            <a:ext cx="1057423" cy="157184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CF58B5C-B7D6-601C-6F46-030D43A0DFFA}"/>
              </a:ext>
            </a:extLst>
          </p:cNvPr>
          <p:cNvSpPr txBox="1"/>
          <p:nvPr/>
        </p:nvSpPr>
        <p:spPr>
          <a:xfrm>
            <a:off x="1398159" y="3992738"/>
            <a:ext cx="17892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KG Miss Kindergarten" panose="02000000000000000000" pitchFamily="2" charset="0"/>
              </a:rPr>
              <a:t>Mrs Quant-Epps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71AC2D7E-153F-4112-C161-D3924E1CF5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3341" y="2353600"/>
            <a:ext cx="1076475" cy="160995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1CB282E0-D425-9467-2F7F-8DACAD16028A}"/>
              </a:ext>
            </a:extLst>
          </p:cNvPr>
          <p:cNvSpPr txBox="1"/>
          <p:nvPr/>
        </p:nvSpPr>
        <p:spPr>
          <a:xfrm>
            <a:off x="3479408" y="4007289"/>
            <a:ext cx="1883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KG Miss Kindergarten" panose="02000000000000000000" pitchFamily="2" charset="0"/>
              </a:rPr>
              <a:t>Miss Taylor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DBD80A64-86B0-EA14-DC2D-78EE23305B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3672" y="8299848"/>
            <a:ext cx="1300972" cy="190499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002530C-DCA2-EB70-5E02-3B82E27F69E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7575"/>
          <a:stretch/>
        </p:blipFill>
        <p:spPr>
          <a:xfrm>
            <a:off x="2822581" y="8269938"/>
            <a:ext cx="1373588" cy="193956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BEE66CCE-6D23-71FA-9368-69C92A675FD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02619" y="8309065"/>
            <a:ext cx="1479336" cy="1819037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E8920A01-E07C-4663-91D9-AB93CCB394F3}"/>
              </a:ext>
            </a:extLst>
          </p:cNvPr>
          <p:cNvSpPr txBox="1"/>
          <p:nvPr/>
        </p:nvSpPr>
        <p:spPr>
          <a:xfrm>
            <a:off x="514350" y="10284106"/>
            <a:ext cx="1613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KG Miss Kindergarten" panose="02000000000000000000" pitchFamily="2" charset="0"/>
              </a:rPr>
              <a:t>Mrs Durham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7D55585-50B0-7CB8-3CA1-F71D3006F289}"/>
              </a:ext>
            </a:extLst>
          </p:cNvPr>
          <p:cNvSpPr txBox="1"/>
          <p:nvPr/>
        </p:nvSpPr>
        <p:spPr>
          <a:xfrm>
            <a:off x="2497015" y="10387965"/>
            <a:ext cx="17936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KG Miss Kindergarten" panose="02000000000000000000" pitchFamily="2" charset="0"/>
              </a:rPr>
              <a:t>Mrs Smith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7F30889-BFB4-890E-4307-342E3394DE2F}"/>
              </a:ext>
            </a:extLst>
          </p:cNvPr>
          <p:cNvSpPr txBox="1"/>
          <p:nvPr/>
        </p:nvSpPr>
        <p:spPr>
          <a:xfrm>
            <a:off x="4496002" y="10366143"/>
            <a:ext cx="20925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KG Miss Kindergarten" panose="02000000000000000000" pitchFamily="2" charset="0"/>
              </a:rPr>
              <a:t>Miss </a:t>
            </a:r>
            <a:r>
              <a:rPr lang="en-GB" b="1" dirty="0" err="1">
                <a:latin typeface="KG Miss Kindergarten" panose="02000000000000000000" pitchFamily="2" charset="0"/>
              </a:rPr>
              <a:t>Muzeja</a:t>
            </a:r>
            <a:endParaRPr lang="en-GB" b="1" dirty="0">
              <a:latin typeface="KG Miss Kindergarten" panose="02000000000000000000" pitchFamily="2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C0BEB91-5BD0-9D20-0729-24117E5AE175}"/>
              </a:ext>
            </a:extLst>
          </p:cNvPr>
          <p:cNvSpPr txBox="1"/>
          <p:nvPr/>
        </p:nvSpPr>
        <p:spPr>
          <a:xfrm>
            <a:off x="675101" y="10953450"/>
            <a:ext cx="56685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KG Miss Kindergarten" panose="02000000000000000000" pitchFamily="2" charset="0"/>
              </a:rPr>
              <a:t>… or any other adult in school that you trust to help you </a:t>
            </a:r>
            <a:r>
              <a:rPr lang="en-GB" sz="2400" b="1" dirty="0">
                <a:latin typeface="KG Miss Kindergarten" panose="02000000000000000000" pitchFamily="2" charset="0"/>
                <a:sym typeface="Wingdings" panose="05000000000000000000" pitchFamily="2" charset="2"/>
              </a:rPr>
              <a:t></a:t>
            </a:r>
            <a:endParaRPr lang="en-GB" sz="2400" b="1" dirty="0">
              <a:latin typeface="KG Miss Kindergarten" panose="02000000000000000000" pitchFamily="2" charset="0"/>
            </a:endParaRPr>
          </a:p>
        </p:txBody>
      </p:sp>
      <p:sp>
        <p:nvSpPr>
          <p:cNvPr id="33" name="Thought Bubble: Cloud 32">
            <a:extLst>
              <a:ext uri="{FF2B5EF4-FFF2-40B4-BE49-F238E27FC236}">
                <a16:creationId xmlns:a16="http://schemas.microsoft.com/office/drawing/2014/main" id="{40BCF93F-7F31-7E2C-4A72-5BC75829A1E6}"/>
              </a:ext>
            </a:extLst>
          </p:cNvPr>
          <p:cNvSpPr/>
          <p:nvPr/>
        </p:nvSpPr>
        <p:spPr>
          <a:xfrm>
            <a:off x="4802619" y="5780702"/>
            <a:ext cx="1951892" cy="2027520"/>
          </a:xfrm>
          <a:prstGeom prst="cloudCallout">
            <a:avLst>
              <a:gd name="adj1" fmla="val -70382"/>
              <a:gd name="adj2" fmla="val -15557"/>
            </a:avLst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7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Miss Kindergarten" panose="02000000000000000000" pitchFamily="2" charset="0"/>
              </a:rPr>
              <a:t>A teacher or teaching assistant</a:t>
            </a:r>
          </a:p>
        </p:txBody>
      </p:sp>
      <p:sp>
        <p:nvSpPr>
          <p:cNvPr id="34" name="Thought Bubble: Cloud 33">
            <a:extLst>
              <a:ext uri="{FF2B5EF4-FFF2-40B4-BE49-F238E27FC236}">
                <a16:creationId xmlns:a16="http://schemas.microsoft.com/office/drawing/2014/main" id="{2A07076A-9C56-8056-2DDC-5825EC4427E2}"/>
              </a:ext>
            </a:extLst>
          </p:cNvPr>
          <p:cNvSpPr/>
          <p:nvPr/>
        </p:nvSpPr>
        <p:spPr>
          <a:xfrm>
            <a:off x="103489" y="4394381"/>
            <a:ext cx="1951892" cy="1011675"/>
          </a:xfrm>
          <a:prstGeom prst="cloudCallout">
            <a:avLst>
              <a:gd name="adj1" fmla="val 45834"/>
              <a:gd name="adj2" fmla="val 81620"/>
            </a:avLst>
          </a:prstGeom>
          <a:noFill/>
          <a:ln w="285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Miss Kindergarten" panose="02000000000000000000" pitchFamily="2" charset="0"/>
              </a:rPr>
              <a:t>The office staff</a:t>
            </a:r>
          </a:p>
        </p:txBody>
      </p:sp>
      <p:sp>
        <p:nvSpPr>
          <p:cNvPr id="35" name="Thought Bubble: Cloud 34">
            <a:extLst>
              <a:ext uri="{FF2B5EF4-FFF2-40B4-BE49-F238E27FC236}">
                <a16:creationId xmlns:a16="http://schemas.microsoft.com/office/drawing/2014/main" id="{6A438501-0B75-605A-EDAC-94ACA33B5D8D}"/>
              </a:ext>
            </a:extLst>
          </p:cNvPr>
          <p:cNvSpPr/>
          <p:nvPr/>
        </p:nvSpPr>
        <p:spPr>
          <a:xfrm>
            <a:off x="2497015" y="7404370"/>
            <a:ext cx="2305604" cy="609413"/>
          </a:xfrm>
          <a:prstGeom prst="cloudCallout">
            <a:avLst>
              <a:gd name="adj1" fmla="val -11680"/>
              <a:gd name="adj2" fmla="val -153912"/>
            </a:avLst>
          </a:prstGeom>
          <a:noFill/>
          <a:ln w="285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Miss Kindergarten" panose="02000000000000000000" pitchFamily="2" charset="0"/>
              </a:rPr>
              <a:t>Pupil Parliament</a:t>
            </a:r>
          </a:p>
        </p:txBody>
      </p:sp>
      <p:sp>
        <p:nvSpPr>
          <p:cNvPr id="36" name="Thought Bubble: Cloud 35">
            <a:extLst>
              <a:ext uri="{FF2B5EF4-FFF2-40B4-BE49-F238E27FC236}">
                <a16:creationId xmlns:a16="http://schemas.microsoft.com/office/drawing/2014/main" id="{F5A48DB8-8F13-9294-F00E-9B137AB6918B}"/>
              </a:ext>
            </a:extLst>
          </p:cNvPr>
          <p:cNvSpPr/>
          <p:nvPr/>
        </p:nvSpPr>
        <p:spPr>
          <a:xfrm>
            <a:off x="5120058" y="4110073"/>
            <a:ext cx="1584076" cy="1065354"/>
          </a:xfrm>
          <a:prstGeom prst="cloudCallout">
            <a:avLst>
              <a:gd name="adj1" fmla="val -55245"/>
              <a:gd name="adj2" fmla="val 67452"/>
            </a:avLst>
          </a:prstGeom>
          <a:noFill/>
          <a:ln w="285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Miss Kindergarten" panose="02000000000000000000" pitchFamily="2" charset="0"/>
              </a:rPr>
              <a:t>The kitchen staff</a:t>
            </a:r>
          </a:p>
        </p:txBody>
      </p:sp>
      <p:sp>
        <p:nvSpPr>
          <p:cNvPr id="37" name="Thought Bubble: Cloud 36">
            <a:extLst>
              <a:ext uri="{FF2B5EF4-FFF2-40B4-BE49-F238E27FC236}">
                <a16:creationId xmlns:a16="http://schemas.microsoft.com/office/drawing/2014/main" id="{B5328166-017E-2980-2078-AF294BEE9A61}"/>
              </a:ext>
            </a:extLst>
          </p:cNvPr>
          <p:cNvSpPr/>
          <p:nvPr/>
        </p:nvSpPr>
        <p:spPr>
          <a:xfrm>
            <a:off x="34397" y="6917030"/>
            <a:ext cx="2201047" cy="1104714"/>
          </a:xfrm>
          <a:prstGeom prst="cloudCallout">
            <a:avLst>
              <a:gd name="adj1" fmla="val 56662"/>
              <a:gd name="adj2" fmla="val -85536"/>
            </a:avLst>
          </a:prstGeom>
          <a:noFill/>
          <a:ln w="285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Miss Kindergarten" panose="02000000000000000000" pitchFamily="2" charset="0"/>
              </a:rPr>
              <a:t>A member of the play team</a:t>
            </a:r>
          </a:p>
        </p:txBody>
      </p:sp>
      <p:pic>
        <p:nvPicPr>
          <p:cNvPr id="7" name="Picture 6" descr="A paper plane and bees on a red background&#10;&#10;Description automatically generated">
            <a:extLst>
              <a:ext uri="{FF2B5EF4-FFF2-40B4-BE49-F238E27FC236}">
                <a16:creationId xmlns:a16="http://schemas.microsoft.com/office/drawing/2014/main" id="{9C32573C-F50C-86F5-77B6-7E73BF402A7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015" y="932104"/>
            <a:ext cx="1421496" cy="1421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0301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785E8FF4331D44BFE9E844C4E10D32" ma:contentTypeVersion="18" ma:contentTypeDescription="Create a new document." ma:contentTypeScope="" ma:versionID="dd665f7ea9d750ccb0de5733bd7f57dc">
  <xsd:schema xmlns:xsd="http://www.w3.org/2001/XMLSchema" xmlns:xs="http://www.w3.org/2001/XMLSchema" xmlns:p="http://schemas.microsoft.com/office/2006/metadata/properties" xmlns:ns2="a856ac22-db31-4f20-9019-91218979550f" xmlns:ns3="3eff6c1d-1e82-4127-8df7-479d207db133" targetNamespace="http://schemas.microsoft.com/office/2006/metadata/properties" ma:root="true" ma:fieldsID="dc0303b1ac9674c251c505ff6c0946ab" ns2:_="" ns3:_="">
    <xsd:import namespace="a856ac22-db31-4f20-9019-91218979550f"/>
    <xsd:import namespace="3eff6c1d-1e82-4127-8df7-479d207db13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56ac22-db31-4f20-9019-91218979550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ba832e9-b80d-4912-a10d-2897cfd72d89}" ma:internalName="TaxCatchAll" ma:showField="CatchAllData" ma:web="a856ac22-db31-4f20-9019-91218979550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ff6c1d-1e82-4127-8df7-479d207db1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1f153cbe-c006-4eab-9b40-c75ea16069f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6288B04-1A24-4E67-B3B2-E7BF17A9A166}"/>
</file>

<file path=customXml/itemProps2.xml><?xml version="1.0" encoding="utf-8"?>
<ds:datastoreItem xmlns:ds="http://schemas.openxmlformats.org/officeDocument/2006/customXml" ds:itemID="{B4F982E0-6A57-446D-8DF4-ACFBA210FE3E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160</TotalTime>
  <Words>57</Words>
  <Application>Microsoft Office PowerPoint</Application>
  <PresentationFormat>Widescreen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Aptos Display</vt:lpstr>
      <vt:lpstr>Arial</vt:lpstr>
      <vt:lpstr>Baguet Script</vt:lpstr>
      <vt:lpstr>KG Miss Kindergarten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Amy Smith</dc:creator>
  <cp:lastModifiedBy>Amy Smith</cp:lastModifiedBy>
  <cp:revision>3</cp:revision>
  <dcterms:created xsi:type="dcterms:W3CDTF">2024-05-03T06:38:25Z</dcterms:created>
  <dcterms:modified xsi:type="dcterms:W3CDTF">2024-06-06T14:52:20Z</dcterms:modified>
</cp:coreProperties>
</file>