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88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 Moss" userId="270c7798-274d-4e88-b365-dcea98e9f997" providerId="ADAL" clId="{4FD45458-C847-4A00-AF26-81AC671E50A6}"/>
    <pc:docChg chg="custSel modSld">
      <pc:chgData name="Beth Moss" userId="270c7798-274d-4e88-b365-dcea98e9f997" providerId="ADAL" clId="{4FD45458-C847-4A00-AF26-81AC671E50A6}" dt="2023-09-15T14:08:19.942" v="123" actId="20577"/>
      <pc:docMkLst>
        <pc:docMk/>
      </pc:docMkLst>
      <pc:sldChg chg="modSp mod">
        <pc:chgData name="Beth Moss" userId="270c7798-274d-4e88-b365-dcea98e9f997" providerId="ADAL" clId="{4FD45458-C847-4A00-AF26-81AC671E50A6}" dt="2023-09-15T14:08:19.942" v="123" actId="20577"/>
        <pc:sldMkLst>
          <pc:docMk/>
          <pc:sldMk cId="3982216755" sldId="256"/>
        </pc:sldMkLst>
        <pc:spChg chg="mod">
          <ac:chgData name="Beth Moss" userId="270c7798-274d-4e88-b365-dcea98e9f997" providerId="ADAL" clId="{4FD45458-C847-4A00-AF26-81AC671E50A6}" dt="2023-09-15T14:08:19.942" v="123" actId="20577"/>
          <ac:spMkLst>
            <pc:docMk/>
            <pc:sldMk cId="3982216755" sldId="256"/>
            <ac:spMk id="8" creationId="{000D1603-F74D-4D8E-9A43-8BFA4EAE24A3}"/>
          </ac:spMkLst>
        </pc:spChg>
      </pc:sldChg>
      <pc:sldChg chg="modSp mod">
        <pc:chgData name="Beth Moss" userId="270c7798-274d-4e88-b365-dcea98e9f997" providerId="ADAL" clId="{4FD45458-C847-4A00-AF26-81AC671E50A6}" dt="2023-09-15T14:05:28.147" v="64" actId="20577"/>
        <pc:sldMkLst>
          <pc:docMk/>
          <pc:sldMk cId="1733163183" sldId="257"/>
        </pc:sldMkLst>
        <pc:spChg chg="mod">
          <ac:chgData name="Beth Moss" userId="270c7798-274d-4e88-b365-dcea98e9f997" providerId="ADAL" clId="{4FD45458-C847-4A00-AF26-81AC671E50A6}" dt="2023-09-15T14:05:28.147" v="64" actId="20577"/>
          <ac:spMkLst>
            <pc:docMk/>
            <pc:sldMk cId="1733163183" sldId="257"/>
            <ac:spMk id="18" creationId="{EF127653-BA62-4DC9-AB7F-2E90FAD2342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tCvpSPxRK0" TargetMode="External"/><Relationship Id="rId7" Type="http://schemas.openxmlformats.org/officeDocument/2006/relationships/hyperlink" Target="https://www.youtube.com/watch?v=71hqRT9U0w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nLfEW3SwpdI" TargetMode="External"/><Relationship Id="rId5" Type="http://schemas.openxmlformats.org/officeDocument/2006/relationships/hyperlink" Target="https://www.youtube.com/watch?v=e_04ZrNroTo" TargetMode="External"/><Relationship Id="rId4" Type="http://schemas.openxmlformats.org/officeDocument/2006/relationships/hyperlink" Target="https://www.youtube.com/watch?v=yCjJyiqpAu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lvl="0" algn="ctr">
              <a:defRPr/>
            </a:pPr>
            <a:r>
              <a:rPr lang="en-GB" sz="1100" b="0" i="0" u="none" strike="noStrike" baseline="0" dirty="0">
                <a:solidFill>
                  <a:srgbClr val="000000"/>
                </a:solidFill>
                <a:latin typeface="KG Miss Kindergarten" panose="02000000000000000000" pitchFamily="2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PROJECT PLACEMAT – I WONDER WHAT IS SPECIAL?</a:t>
            </a:r>
            <a:endParaRPr lang="en-GB" sz="2000" dirty="0">
              <a:solidFill>
                <a:prstClr val="black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143434" y="820580"/>
            <a:ext cx="6501206" cy="36686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>
                <a:solidFill>
                  <a:srgbClr val="FF0000"/>
                </a:solidFill>
                <a:latin typeface="KG Miss Kindergarten" panose="02000000000000000000" pitchFamily="2" charset="0"/>
              </a:rPr>
              <a:t>Sticky knowledge</a:t>
            </a:r>
            <a:endParaRPr lang="en-GB" sz="13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KG Miss Kindergarten" panose="02000000000000000000" pitchFamily="2" charset="0"/>
              </a:rPr>
              <a:t>I know that I am special. I can tell you something that I enjoy, that I am good at and that I want to work 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KG Miss Kindergarten" panose="02000000000000000000" pitchFamily="2" charset="0"/>
              </a:rPr>
              <a:t>I can talk about how I have changed since I was a baby.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KG Miss Kindergarten" panose="02000000000000000000" pitchFamily="2" charset="0"/>
              </a:rPr>
              <a:t>I know that my</a:t>
            </a:r>
            <a:r>
              <a:rPr lang="en-GB" sz="1300" dirty="0">
                <a:solidFill>
                  <a:schemeClr val="tx1"/>
                </a:solidFill>
                <a:latin typeface="KG Miss Kindergarten" panose="02000000000000000000" pitchFamily="2" charset="0"/>
              </a:rPr>
              <a:t> family are special. I can talk about members of my family when looking at pictures.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KG Miss Kindergarten" panose="02000000000000000000" pitchFamily="2" charset="0"/>
              </a:rPr>
              <a:t>I know that I have lots of different feelings. I know when I feel sad, happy, excited or worried and can explain what makes me feel this way. I am beginning to understand how other people feel.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  <a:latin typeface="KG Miss Kindergarten" panose="02000000000000000000" pitchFamily="2" charset="0"/>
              </a:rPr>
              <a:t>I know that rules are important.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KG Miss Kindergarten" panose="02000000000000000000" pitchFamily="2" charset="0"/>
              </a:rPr>
              <a:t>I know and can talk about what I like and do not like. I know that other people don’t always have the same likes and dislikes as 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  <a:latin typeface="KG Miss Kindergarten" panose="02000000000000000000" pitchFamily="2" charset="0"/>
              </a:rPr>
              <a:t>I can name my friends. I can say why I like my friend.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KG Miss Kindergarten" panose="02000000000000000000" pitchFamily="2" charset="0"/>
              </a:rPr>
              <a:t>I know how to be a good friend and I can share toys with other 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KG Miss Kindergarten" panose="02000000000000000000" pitchFamily="2" charset="0"/>
              </a:rPr>
              <a:t>I can talk about my experiences of familiar celebrations e.g. birthdays, Diwali, Chinese New Year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KG Miss Kindergarten" panose="02000000000000000000" pitchFamily="2" charset="0"/>
              </a:rPr>
              <a:t>I can say how I am similar or different to someone else in my class.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78F640-969A-4652-815E-CF82A836870C}"/>
              </a:ext>
            </a:extLst>
          </p:cNvPr>
          <p:cNvSpPr txBox="1"/>
          <p:nvPr/>
        </p:nvSpPr>
        <p:spPr>
          <a:xfrm>
            <a:off x="6856723" y="820578"/>
            <a:ext cx="2123440" cy="36686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Key Questions:</a:t>
            </a:r>
          </a:p>
          <a:p>
            <a:pPr algn="ctr"/>
            <a:endParaRPr lang="en-GB" sz="600" b="1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Why</a:t>
            </a:r>
            <a:r>
              <a:rPr lang="en-GB" sz="1600" i="0" u="none" strike="noStrike" dirty="0">
                <a:solidFill>
                  <a:srgbClr val="0070C0"/>
                </a:solidFill>
                <a:latin typeface="KG Miss Kindergarten" panose="02000000000000000000" pitchFamily="2" charset="0"/>
              </a:rPr>
              <a:t> am I special?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Who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 is special to 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How</a:t>
            </a:r>
            <a:r>
              <a:rPr lang="en-GB" sz="1600" i="0" u="none" strike="noStrike" dirty="0">
                <a:solidFill>
                  <a:srgbClr val="0070C0"/>
                </a:solidFill>
                <a:latin typeface="KG Miss Kindergarten" panose="02000000000000000000" pitchFamily="2" charset="0"/>
              </a:rPr>
              <a:t> do I feel?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What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 do I like? What do other people like?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What is harvest?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What makes a good friend?</a:t>
            </a:r>
            <a:endParaRPr lang="en-GB" sz="1600" i="0" u="none" strike="noStrike" baseline="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E72B42-4D38-4D20-B0CF-A614BE5E4714}"/>
              </a:ext>
            </a:extLst>
          </p:cNvPr>
          <p:cNvSpPr txBox="1"/>
          <p:nvPr/>
        </p:nvSpPr>
        <p:spPr>
          <a:xfrm>
            <a:off x="9147349" y="879606"/>
            <a:ext cx="2898886" cy="36096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 i="0" u="none" strike="noStrike" baseline="0" dirty="0">
                <a:solidFill>
                  <a:srgbClr val="00B050"/>
                </a:solidFill>
                <a:latin typeface="KG Miss Kindergarten" panose="02000000000000000000" pitchFamily="2" charset="0"/>
              </a:rPr>
              <a:t>The 5 C’s</a:t>
            </a:r>
          </a:p>
          <a:p>
            <a:pPr algn="ctr"/>
            <a:endParaRPr lang="en-GB" sz="1300" b="1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i="0" u="none" strike="noStrike" baseline="0" dirty="0">
                <a:solidFill>
                  <a:srgbClr val="00B050"/>
                </a:solidFill>
                <a:latin typeface="KG Miss Kindergarten" panose="02000000000000000000" pitchFamily="2" charset="0"/>
              </a:rPr>
              <a:t>Confidence – </a:t>
            </a:r>
            <a:r>
              <a:rPr lang="en-GB" sz="1300" i="0" u="none" strike="noStrike" baseline="0" dirty="0">
                <a:solidFill>
                  <a:srgbClr val="00B050"/>
                </a:solidFill>
                <a:latin typeface="KG Miss Kindergarten" panose="02000000000000000000" pitchFamily="2" charset="0"/>
              </a:rPr>
              <a:t>I am confident in my new setting</a:t>
            </a:r>
            <a:r>
              <a:rPr lang="en-GB" sz="1300" i="0" u="none" strike="noStrike" dirty="0">
                <a:solidFill>
                  <a:srgbClr val="00B050"/>
                </a:solidFill>
                <a:latin typeface="KG Miss Kindergarten" panose="02000000000000000000" pitchFamily="2" charset="0"/>
              </a:rPr>
              <a:t> and separating from my grown up.</a:t>
            </a:r>
            <a:endParaRPr lang="en-GB" sz="1300" b="1" i="0" u="none" strike="noStrike" baseline="0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dirty="0">
                <a:solidFill>
                  <a:srgbClr val="00B050"/>
                </a:solidFill>
                <a:latin typeface="KG Miss Kindergarten" panose="02000000000000000000" pitchFamily="2" charset="0"/>
              </a:rPr>
              <a:t>Cooperation – </a:t>
            </a:r>
            <a:r>
              <a:rPr lang="en-GB" sz="1300" dirty="0">
                <a:solidFill>
                  <a:srgbClr val="00B050"/>
                </a:solidFill>
                <a:latin typeface="KG Miss Kindergarten" panose="02000000000000000000" pitchFamily="2" charset="0"/>
              </a:rPr>
              <a:t>I work as part of a team in my class to follow rules and play with others.</a:t>
            </a:r>
            <a:endParaRPr lang="en-GB" sz="1300" b="1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i="0" u="none" strike="noStrike" baseline="0" dirty="0">
                <a:solidFill>
                  <a:srgbClr val="00B050"/>
                </a:solidFill>
                <a:latin typeface="KG Miss Kindergarten" panose="02000000000000000000" pitchFamily="2" charset="0"/>
              </a:rPr>
              <a:t>Courtesy – </a:t>
            </a:r>
            <a:r>
              <a:rPr lang="en-GB" sz="1300" i="0" u="none" strike="noStrike" baseline="0" dirty="0">
                <a:solidFill>
                  <a:srgbClr val="00B050"/>
                </a:solidFill>
                <a:latin typeface="KG Miss Kindergarten" panose="02000000000000000000" pitchFamily="2" charset="0"/>
              </a:rPr>
              <a:t>I am polite and remember to use my manners.</a:t>
            </a:r>
          </a:p>
          <a:p>
            <a:pPr algn="ctr"/>
            <a:r>
              <a:rPr lang="en-GB" sz="1300" b="1" dirty="0">
                <a:solidFill>
                  <a:srgbClr val="00B050"/>
                </a:solidFill>
                <a:latin typeface="KG Miss Kindergarten" panose="02000000000000000000" pitchFamily="2" charset="0"/>
              </a:rPr>
              <a:t>Compassion – </a:t>
            </a:r>
            <a:r>
              <a:rPr lang="en-GB" sz="1300" dirty="0">
                <a:solidFill>
                  <a:srgbClr val="00B050"/>
                </a:solidFill>
                <a:latin typeface="KG Miss Kindergarten" panose="02000000000000000000" pitchFamily="2" charset="0"/>
              </a:rPr>
              <a:t>I think about how I make other people feel.</a:t>
            </a:r>
            <a:endParaRPr lang="en-GB" sz="1300" b="1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i="0" u="none" strike="noStrike" baseline="0" dirty="0">
                <a:solidFill>
                  <a:srgbClr val="00B050"/>
                </a:solidFill>
                <a:latin typeface="KG Miss Kindergarten" panose="02000000000000000000" pitchFamily="2" charset="0"/>
              </a:rPr>
              <a:t>Care – </a:t>
            </a:r>
            <a:r>
              <a:rPr lang="en-GB" sz="1300" i="0" u="none" strike="noStrike" baseline="0" dirty="0">
                <a:solidFill>
                  <a:srgbClr val="00B050"/>
                </a:solidFill>
                <a:latin typeface="KG Miss Kindergarten" panose="02000000000000000000" pitchFamily="2" charset="0"/>
              </a:rPr>
              <a:t>I am</a:t>
            </a:r>
            <a:r>
              <a:rPr lang="en-GB" sz="1300" i="0" u="none" strike="noStrike" dirty="0">
                <a:solidFill>
                  <a:srgbClr val="00B050"/>
                </a:solidFill>
                <a:latin typeface="KG Miss Kindergarten" panose="02000000000000000000" pitchFamily="2" charset="0"/>
              </a:rPr>
              <a:t> a good friend.</a:t>
            </a:r>
            <a:endParaRPr lang="en-GB" sz="1300" i="0" u="none" strike="noStrike" baseline="0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endParaRPr lang="en-GB" sz="9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900" dirty="0">
              <a:solidFill>
                <a:schemeClr val="tx1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6EE953-4055-4FEA-9043-CD383C096F48}"/>
              </a:ext>
            </a:extLst>
          </p:cNvPr>
          <p:cNvSpPr txBox="1"/>
          <p:nvPr/>
        </p:nvSpPr>
        <p:spPr>
          <a:xfrm>
            <a:off x="143434" y="4641656"/>
            <a:ext cx="11946966" cy="4828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00" b="1" i="0" u="none" strike="noStrike" baseline="0" dirty="0">
                <a:solidFill>
                  <a:schemeClr val="accent4">
                    <a:lumMod val="75000"/>
                  </a:schemeClr>
                </a:solidFill>
                <a:latin typeface="KG Miss Kindergarten" panose="02000000000000000000" pitchFamily="2" charset="0"/>
              </a:rPr>
              <a:t>Key texts</a:t>
            </a:r>
            <a:endParaRPr lang="en-GB" sz="2000" dirty="0">
              <a:solidFill>
                <a:schemeClr val="accent4">
                  <a:lumMod val="75000"/>
                </a:schemeClr>
              </a:solidFill>
              <a:latin typeface="KG Miss Kindergarten" panose="02000000000000000000" pitchFamily="2" charset="0"/>
            </a:endParaRPr>
          </a:p>
        </p:txBody>
      </p:sp>
      <p:pic>
        <p:nvPicPr>
          <p:cNvPr id="1026" name="Picture 2" descr="Lulu&amp;#39;s First Day by Anna McQuinn, Rosalind Beardshaw | Waterston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65" y="5220820"/>
            <a:ext cx="1257299" cy="155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Rosie&amp;#39;s Walk by Pat Hutchin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1" t="2614" r="7977" b="6196"/>
          <a:stretch/>
        </p:blipFill>
        <p:spPr bwMode="auto">
          <a:xfrm>
            <a:off x="5836063" y="5473581"/>
            <a:ext cx="1397328" cy="113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The Colour Monster: Amazon.co.uk: Llenas, Anna: 9781787412736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566" y="5394982"/>
            <a:ext cx="1207670" cy="120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Once There Were Giants : Waddell, Martin, Dale, Penny: Amazon.co.uk: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341" y="5276930"/>
            <a:ext cx="1187707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air Love : Cherry, Matthew A, Harrison, Vashti: Amazon.co.uk: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827" y="5295942"/>
            <a:ext cx="1369687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here's Spot? : Hill, Eric: Amazon.co.uk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406" y="5276930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ittle Rabbit Foo Foo (All Join In Story Plays): Amazon.co.uk: Rosen,  Michael, French, Vivian, Robins, Arthur: 9781406343397: Book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6749" y="5154872"/>
            <a:ext cx="1239509" cy="168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ake : Hendra, Sue, Linnet, Paul: Amazon.co.uk: Book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097" y="5276930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216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PROJECT PLACEMAT – </a:t>
            </a:r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I WONDER WHAT IS SPECIAL?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127653-BA62-4DC9-AB7F-2E90FAD2342E}"/>
              </a:ext>
            </a:extLst>
          </p:cNvPr>
          <p:cNvSpPr txBox="1"/>
          <p:nvPr/>
        </p:nvSpPr>
        <p:spPr>
          <a:xfrm>
            <a:off x="6618942" y="820580"/>
            <a:ext cx="5366870" cy="59310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Songs </a:t>
            </a:r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you can</a:t>
            </a:r>
            <a:r>
              <a:rPr lang="en-GB" sz="1600" b="1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 practise at home each week:</a:t>
            </a:r>
          </a:p>
          <a:p>
            <a:pPr algn="ctr"/>
            <a:endParaRPr lang="en-GB" sz="1400" b="1" i="0" u="none" strike="noStrike" baseline="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Week 2: Roly Poly 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3"/>
              </a:rPr>
              <a:t>https://www.youtube.com/watch?v=7tCvpSPxRK0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GB" sz="1600" b="1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Week 3: Twinkle, twinkle, little</a:t>
            </a:r>
            <a:r>
              <a:rPr lang="en-GB" sz="1600" b="1" i="0" u="none" strike="noStrike" dirty="0">
                <a:solidFill>
                  <a:srgbClr val="0070C0"/>
                </a:solidFill>
                <a:latin typeface="KG Miss Kindergarten" panose="02000000000000000000" pitchFamily="2" charset="0"/>
              </a:rPr>
              <a:t> star 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4"/>
              </a:rPr>
              <a:t>https://www.youtube.com/watch?v=yCjJyiqpAuU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endParaRPr lang="en-GB" sz="1600" i="0" u="none" strike="noStrike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Week 4: The wheels on the bus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5"/>
              </a:rPr>
              <a:t>https://www.youtube.com/watch?v=e_04ZrNroTo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Week 5: One little blue fish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https://www.youtube.com/watch?v=Qi4AV2S4xA0</a:t>
            </a:r>
          </a:p>
          <a:p>
            <a:pPr algn="ctr">
              <a:lnSpc>
                <a:spcPct val="150000"/>
              </a:lnSpc>
            </a:pPr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Week 6: T</a:t>
            </a:r>
            <a:r>
              <a:rPr lang="en-GB" sz="1600" b="1" i="0" u="none" strike="noStrike" dirty="0">
                <a:solidFill>
                  <a:srgbClr val="0070C0"/>
                </a:solidFill>
                <a:latin typeface="KG Miss Kindergarten" panose="02000000000000000000" pitchFamily="2" charset="0"/>
              </a:rPr>
              <a:t>ap your sticks 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6"/>
              </a:rPr>
              <a:t>https://www.youtube.com/watch?v=nLfEW3SwpdI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endParaRPr lang="en-GB" sz="1600" i="0" u="none" strike="noStrike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1600" b="1" i="0" u="none" strike="noStrike">
                <a:solidFill>
                  <a:srgbClr val="0070C0"/>
                </a:solidFill>
                <a:latin typeface="KG Miss Kindergarten" panose="02000000000000000000" pitchFamily="2" charset="0"/>
              </a:rPr>
              <a:t>Week 7: If </a:t>
            </a:r>
            <a:r>
              <a:rPr lang="en-GB" sz="1600" b="1" i="0" u="none" strike="noStrike" dirty="0">
                <a:solidFill>
                  <a:srgbClr val="0070C0"/>
                </a:solidFill>
                <a:latin typeface="KG Miss Kindergarten" panose="02000000000000000000" pitchFamily="2" charset="0"/>
              </a:rPr>
              <a:t>you’re happy and you know it 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7"/>
              </a:rPr>
              <a:t>https://www.youtube.com/watch?v=71hqRT9U0wg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endParaRPr lang="en-GB" sz="1600" i="0" u="none" strike="noStrike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endParaRPr lang="en-GB" sz="1600" b="1" i="0" u="none" strike="noStrike" baseline="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just"/>
            <a:endParaRPr lang="en-GB" sz="16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D82FC1-3B51-43E8-8F70-2B60AB43A958}"/>
              </a:ext>
            </a:extLst>
          </p:cNvPr>
          <p:cNvSpPr txBox="1"/>
          <p:nvPr/>
        </p:nvSpPr>
        <p:spPr>
          <a:xfrm>
            <a:off x="143434" y="820579"/>
            <a:ext cx="6298006" cy="59310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Key Vocabulary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Special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something that is important to someone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Family – </a:t>
            </a:r>
            <a:r>
              <a:rPr kumimoji="0" lang="en-GB" sz="160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a group of people that</a:t>
            </a:r>
            <a:r>
              <a:rPr kumimoji="0" lang="en-GB" sz="1600" i="0" u="none" strike="noStrike" kern="1200" cap="none" spc="0" normalizeH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 are related and may live together.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Friend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a person that you like to play with, spend time with and trust.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Emotions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a strong feeling such as: happiness, sadness, anger, fear, calm, love</a:t>
            </a:r>
            <a:endParaRPr lang="en-GB" sz="1600" b="1" dirty="0">
              <a:solidFill>
                <a:schemeClr val="accent6">
                  <a:lumMod val="75000"/>
                </a:schemeClr>
              </a:solidFill>
              <a:latin typeface="KG Miss Kindergarten" panose="02000000000000000000" pitchFamily="2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Rules – </a:t>
            </a:r>
            <a:r>
              <a:rPr kumimoji="0" lang="en-GB" sz="160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something that we</a:t>
            </a:r>
            <a:r>
              <a:rPr kumimoji="0" lang="en-GB" sz="1600" i="0" u="none" strike="noStrike" kern="1200" cap="none" spc="0" normalizeH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 follow to make the right choice and to keep ourselves safe</a:t>
            </a:r>
            <a:endParaRPr kumimoji="0" lang="en-GB" sz="160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Enjoy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something that you like. It might make you feel happy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Dislike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something that you do not like. It might make you feel sad.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Share </a:t>
            </a:r>
            <a:r>
              <a:rPr kumimoji="0" lang="en-GB" sz="160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– to let someone</a:t>
            </a:r>
            <a:r>
              <a:rPr kumimoji="0" lang="en-GB" sz="1600" i="0" u="none" strike="noStrike" kern="1200" cap="none" spc="0" normalizeH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 else have something or a part of something.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Taking turns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to each do something or have something for a short time before swapping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Celebration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to do something special or enjoyable for an important event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Similar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being almost, but not exactly, the same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Different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not being the same </a:t>
            </a:r>
            <a:endParaRPr lang="en-GB" sz="1600" b="1" dirty="0">
              <a:solidFill>
                <a:schemeClr val="accent6">
                  <a:lumMod val="75000"/>
                </a:schemeClr>
              </a:solidFill>
              <a:latin typeface="KG Miss Kindergarten" panose="020000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srgbClr val="FFC000">
                  <a:lumMod val="75000"/>
                </a:srgbClr>
              </a:solidFill>
              <a:latin typeface="KG Miss Kindergarte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163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7" ma:contentTypeDescription="Create a new document." ma:contentTypeScope="" ma:versionID="a006010ef1dc9201030d2923f396e230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5fb9aee9e9964bd14204c357ab1e17a5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A7198E-5F58-4A49-BEBC-F89F768D1E94}">
  <ds:schemaRefs>
    <ds:schemaRef ds:uri="http://schemas.microsoft.com/office/infopath/2007/PartnerControls"/>
    <ds:schemaRef ds:uri="http://purl.org/dc/terms/"/>
    <ds:schemaRef ds:uri="http://purl.org/dc/dcmitype/"/>
    <ds:schemaRef ds:uri="3eff6c1d-1e82-4127-8df7-479d207db133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a856ac22-db31-4f20-9019-91218979550f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8AE5E20-EB29-4F65-A021-BA4A98F580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644</Words>
  <Application>Microsoft Office PowerPoint</Application>
  <PresentationFormat>Widescreen</PresentationFormat>
  <Paragraphs>55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KG Miss Kindergarten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Beth Moss</cp:lastModifiedBy>
  <cp:revision>13</cp:revision>
  <dcterms:created xsi:type="dcterms:W3CDTF">2021-09-04T12:05:16Z</dcterms:created>
  <dcterms:modified xsi:type="dcterms:W3CDTF">2023-09-15T14:08:22Z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  <property fmtid="{D5CDD505-2E9C-101B-9397-08002B2CF9AE}" pid="3" name="MediaServiceImageTags">
    <vt:lpwstr/>
  </property>
</Properties>
</file>