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76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79" r:id="rId19"/>
    <p:sldId id="288" r:id="rId20"/>
    <p:sldId id="270" r:id="rId21"/>
    <p:sldId id="281" r:id="rId22"/>
    <p:sldId id="268" r:id="rId2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02/03/2023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3JWEDgQ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1_QqWCZBdKs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1_QqWCZBdKs" TargetMode="External"/><Relationship Id="rId4" Type="http://schemas.openxmlformats.org/officeDocument/2006/relationships/hyperlink" Target="http://bit.ly/3JWEDgQ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26435DF-FCC7-FF1B-BC75-67DE8108A4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C15E8756-1D54-FA71-E370-E59A796AC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9792DE-C1DC-49AA-9C70-A10ABDA75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0"/>
            <a:ext cx="10691486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E26559D9-3A7A-7AAF-DC4E-F5B06901D167}"/>
              </a:ext>
            </a:extLst>
          </p:cNvPr>
          <p:cNvSpPr/>
          <p:nvPr/>
        </p:nvSpPr>
        <p:spPr>
          <a:xfrm>
            <a:off x="6892642" y="5464669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B80B92D1-3A04-1673-D9BD-45F8EE7558A4}"/>
              </a:ext>
            </a:extLst>
          </p:cNvPr>
          <p:cNvSpPr/>
          <p:nvPr/>
        </p:nvSpPr>
        <p:spPr>
          <a:xfrm>
            <a:off x="6659217" y="574415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F1748A02-B05D-F28C-A926-6B2602A2E21F}"/>
              </a:ext>
            </a:extLst>
          </p:cNvPr>
          <p:cNvSpPr/>
          <p:nvPr/>
        </p:nvSpPr>
        <p:spPr>
          <a:xfrm>
            <a:off x="6792515" y="6023633"/>
            <a:ext cx="589716" cy="259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meline&#10;&#10;Description automatically generated">
            <a:extLst>
              <a:ext uri="{FF2B5EF4-FFF2-40B4-BE49-F238E27FC236}">
                <a16:creationId xmlns:a16="http://schemas.microsoft.com/office/drawing/2014/main" id="{18693D34-6838-F9DB-C4A7-A08BCB071D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F3AC11D4-87EE-EAB0-8800-7534573DCF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, chat or text message&#10;&#10;Description automatically generated">
            <a:extLst>
              <a:ext uri="{FF2B5EF4-FFF2-40B4-BE49-F238E27FC236}">
                <a16:creationId xmlns:a16="http://schemas.microsoft.com/office/drawing/2014/main" id="{E9A020AB-BDAC-BB5D-58FB-C81784372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008C3181-E253-61AB-66BE-5597089F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meline&#10;&#10;Description automatically generated">
            <a:extLst>
              <a:ext uri="{FF2B5EF4-FFF2-40B4-BE49-F238E27FC236}">
                <a16:creationId xmlns:a16="http://schemas.microsoft.com/office/drawing/2014/main" id="{E92A9C39-A26D-756F-450A-43449A8235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F5818E8F-6BCA-1807-1678-9C784007E3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imeline&#10;&#10;Description automatically generated">
            <a:extLst>
              <a:ext uri="{FF2B5EF4-FFF2-40B4-BE49-F238E27FC236}">
                <a16:creationId xmlns:a16="http://schemas.microsoft.com/office/drawing/2014/main" id="{1FEC4CA8-6442-2A70-1781-50FF4847C2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210DC890-6A85-C4B7-41FC-8F338FEA4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6F6B061A-EC93-9DD0-EA77-AE0B9EA6F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4082A327-41C5-85DA-ACC7-4897D7A83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text&#10;&#10;Description automatically generated">
            <a:extLst>
              <a:ext uri="{FF2B5EF4-FFF2-40B4-BE49-F238E27FC236}">
                <a16:creationId xmlns:a16="http://schemas.microsoft.com/office/drawing/2014/main" id="{EDAAD36E-23EB-9439-FEC3-1E5F7C346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4F627B24-25FB-E338-E4CB-66EA819A73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5CF2B1-6AC7-17CA-0FDE-69C870A440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3A69281-4B19-CE66-CABC-46E0109910E9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32EA9CE-9113-A599-8030-9FEC6E139663}"/>
              </a:ext>
            </a:extLst>
          </p:cNvPr>
          <p:cNvSpPr/>
          <p:nvPr/>
        </p:nvSpPr>
        <p:spPr>
          <a:xfrm>
            <a:off x="7406349" y="1602879"/>
            <a:ext cx="1321091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682DAC2-1EDD-709D-C99C-EBBE67B63C89}"/>
              </a:ext>
            </a:extLst>
          </p:cNvPr>
          <p:cNvSpPr/>
          <p:nvPr/>
        </p:nvSpPr>
        <p:spPr>
          <a:xfrm>
            <a:off x="7406349" y="215736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59857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898992-5B54-DD99-AA7B-8E4196B04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418D15F-3A8F-7F21-CB14-E8573ED91145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BF0C657-7911-A1D8-8B39-56C8B638E08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DC2EBF3-9839-281F-BEBB-CEB383ABAB8F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8704AF43-5258-308C-0FB8-47D10C24C39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28C0299A-16E1-61D2-68CC-468B18FD6933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6201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EC236E-DFAC-3925-4C3B-C11BA0264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FC91EB0-C735-7106-399A-98CA047A4AFB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9C5A6B5-5507-CA53-BA0B-CE9D793B156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1E87092-1FA9-BFB7-737E-562EB59D43A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E1C3C183-B6BD-D68D-AA18-08CFE47593D9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5E5E496-F0D4-420F-D712-00E2CE043DDC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54EF7DC0-F749-E714-F7B1-6416CD23751F}"/>
              </a:ext>
            </a:extLst>
          </p:cNvPr>
          <p:cNvSpPr/>
          <p:nvPr/>
        </p:nvSpPr>
        <p:spPr>
          <a:xfrm>
            <a:off x="8142104" y="5348433"/>
            <a:ext cx="1804245" cy="941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7C205F5F-DC80-D434-DEA9-5C35C2380DD5}"/>
              </a:ext>
            </a:extLst>
          </p:cNvPr>
          <p:cNvSpPr/>
          <p:nvPr/>
        </p:nvSpPr>
        <p:spPr>
          <a:xfrm>
            <a:off x="5710957" y="5351721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2BA0898A-11F8-976D-67BD-785AED6FA37B}"/>
              </a:ext>
            </a:extLst>
          </p:cNvPr>
          <p:cNvSpPr/>
          <p:nvPr/>
        </p:nvSpPr>
        <p:spPr>
          <a:xfrm>
            <a:off x="5651632" y="5706520"/>
            <a:ext cx="1804245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hlinkClick r:id="rId4"/>
            <a:extLst>
              <a:ext uri="{FF2B5EF4-FFF2-40B4-BE49-F238E27FC236}">
                <a16:creationId xmlns:a16="http://schemas.microsoft.com/office/drawing/2014/main" id="{DBC56FF5-4183-BF96-2AEE-75E027F9F595}"/>
              </a:ext>
            </a:extLst>
          </p:cNvPr>
          <p:cNvSpPr/>
          <p:nvPr/>
        </p:nvSpPr>
        <p:spPr>
          <a:xfrm>
            <a:off x="5672339" y="6064607"/>
            <a:ext cx="11632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13436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EA4A2A-46F1-582C-1F19-3F346D670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" y="192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F37BBF-8990-A8AB-5D7D-91A5B5175C9E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FF2FC6D-6BC8-CD87-FBC4-88C5D0CE1E73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C251085-5108-1C25-B920-CDD1844FAA5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91C8AD9-38CE-0553-89D5-AEE4F5A3A1D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4790e13-f532-45ba-883a-ea4e13c1e09a" xsi:nil="true"/>
    <lcf76f155ced4ddcb4097134ff3c332f xmlns="2bba036e-3261-42ff-ac2c-3ab430ee1e45">
      <Terms xmlns="http://schemas.microsoft.com/office/infopath/2007/PartnerControls"/>
    </lcf76f155ced4ddcb4097134ff3c332f>
    <Thumbnail xmlns="2bba036e-3261-42ff-ac2c-3ab430ee1e45" xsi:nil="true"/>
    <Readyfordesgin xmlns="2bba036e-3261-42ff-ac2c-3ab430ee1e45" xsi:nil="true"/>
    <Design xmlns="2bba036e-3261-42ff-ac2c-3ab430ee1e45">
      <UserInfo>
        <DisplayName/>
        <AccountId xsi:nil="true"/>
        <AccountType/>
      </UserInfo>
    </Design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6376FC1FE4174AB95586CDAE444BB8" ma:contentTypeVersion="31" ma:contentTypeDescription="Create a new document." ma:contentTypeScope="" ma:versionID="1198c2beaf9c35c1c094216f498d0ad3">
  <xsd:schema xmlns:xsd="http://www.w3.org/2001/XMLSchema" xmlns:xs="http://www.w3.org/2001/XMLSchema" xmlns:p="http://schemas.microsoft.com/office/2006/metadata/properties" xmlns:ns2="2bba036e-3261-42ff-ac2c-3ab430ee1e45" xmlns:ns3="44790e13-f532-45ba-883a-ea4e13c1e09a" targetNamespace="http://schemas.microsoft.com/office/2006/metadata/properties" ma:root="true" ma:fieldsID="fcbd42e0d2143eb4b26f962cda9ae797" ns2:_="" ns3:_="">
    <xsd:import namespace="2bba036e-3261-42ff-ac2c-3ab430ee1e45"/>
    <xsd:import namespace="44790e13-f532-45ba-883a-ea4e13c1e0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Thumbnail" minOccurs="0"/>
                <xsd:element ref="ns2:Readyfordesgin" minOccurs="0"/>
                <xsd:element ref="ns2:Desig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a036e-3261-42ff-ac2c-3ab430ee1e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Thumbnail" ma:index="21" nillable="true" ma:displayName="Thumbnail" ma:format="Thumbnail" ma:internalName="Thumbnail">
      <xsd:simpleType>
        <xsd:restriction base="dms:Unknown"/>
      </xsd:simpleType>
    </xsd:element>
    <xsd:element name="Readyfordesgin" ma:index="22" nillable="true" ma:displayName="Ready for design" ma:format="Dropdown" ma:internalName="Readyfordesgin">
      <xsd:simpleType>
        <xsd:restriction base="dms:Choice">
          <xsd:enumeration value="Proofed"/>
        </xsd:restriction>
      </xsd:simpleType>
    </xsd:element>
    <xsd:element name="Design" ma:index="23" nillable="true" ma:displayName="Design" ma:format="Dropdown" ma:list="UserInfo" ma:SharePointGroup="0" ma:internalName="Desig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790e13-f532-45ba-883a-ea4e13c1e0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5a9b011b-3db1-46b0-8d39-d9501410f20a}" ma:internalName="TaxCatchAll" ma:showField="CatchAllData" ma:web="44790e13-f532-45ba-883a-ea4e13c1e0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http://schemas.microsoft.com/office/infopath/2007/PartnerControls"/>
    <ds:schemaRef ds:uri="http://www.w3.org/XML/1998/namespace"/>
    <ds:schemaRef ds:uri="44790e13-f532-45ba-883a-ea4e13c1e09a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purl.org/dc/elements/1.1/"/>
    <ds:schemaRef ds:uri="2bba036e-3261-42ff-ac2c-3ab430ee1e45"/>
  </ds:schemaRefs>
</ds:datastoreItem>
</file>

<file path=customXml/itemProps3.xml><?xml version="1.0" encoding="utf-8"?>
<ds:datastoreItem xmlns:ds="http://schemas.openxmlformats.org/officeDocument/2006/customXml" ds:itemID="{EDE559CB-82BD-4AFE-A468-1665153B32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ba036e-3261-42ff-ac2c-3ab430ee1e45"/>
    <ds:schemaRef ds:uri="44790e13-f532-45ba-883a-ea4e13c1e0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</TotalTime>
  <Words>0</Words>
  <Application>Microsoft Office PowerPoint</Application>
  <PresentationFormat>Custom</PresentationFormat>
  <Paragraphs>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Tella Durham</cp:lastModifiedBy>
  <cp:revision>16</cp:revision>
  <dcterms:created xsi:type="dcterms:W3CDTF">2022-03-08T17:50:39Z</dcterms:created>
  <dcterms:modified xsi:type="dcterms:W3CDTF">2023-03-02T19:27:52Z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0x010100E06376FC1FE4174AB95586CDAE444BB8</vt:lpwstr>
  </property>
  <property fmtid="{D5CDD505-2E9C-101B-9397-08002B2CF9AE}" pid="3" name="MediaServiceImageTags">
    <vt:lpwstr/>
  </property>
</Properties>
</file>