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329" r:id="rId5"/>
    <p:sldId id="308" r:id="rId6"/>
    <p:sldId id="309" r:id="rId7"/>
    <p:sldId id="310" r:id="rId8"/>
    <p:sldId id="311" r:id="rId9"/>
    <p:sldId id="312" r:id="rId10"/>
    <p:sldId id="313" r:id="rId11"/>
    <p:sldId id="314" r:id="rId12"/>
    <p:sldId id="315" r:id="rId13"/>
    <p:sldId id="316" r:id="rId14"/>
    <p:sldId id="317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F759D-3B58-43C1-829F-0025915D91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E38384-EC96-432B-8092-20320A0423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9FF18A-D286-41F5-A34B-DB60874D6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029580-5CFA-404E-BC5F-843546698A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B7434-5810-46A0-B61B-C9F148E7B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8970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E25CFB-DCDD-4BB1-82CA-B7861AD0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8785EB-1051-465B-A392-03CA353DEA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DE6B4B-FEA8-40F8-A584-208026F870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31815-E8AE-43FF-A3CF-E1AA8BBD38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D8DEE3-0591-4692-9B10-915D2F5EC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50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552670-55DD-4845-B995-0953F8524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0F1812-A8AA-477C-B554-B1CF3DCD82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B07978-FFEA-47EF-94EB-C2431145E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D7E930-3C4D-4C71-8757-8669CD5F33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0D7CDA-C77B-493D-A019-3416FFE6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466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7511F-CC80-4658-9BC4-E315BB2E4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9D72B-DD1A-4614-A9DD-B7CDFD2387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5F702B-E81C-4F3C-B269-67A05697EA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A0C668-10C7-407B-B04D-6442B0F551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D5A2D9-0FAA-455A-9249-0AB77BCF1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D000B5-1D3E-42AC-B6DF-18D75A1519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28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96201-6346-47F0-8E39-32A0FB049A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D85147-FABA-4B58-910C-780EC2C001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53E203B-628F-4788-B5E0-0201F50ABC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DAEB6DB-06B0-4F67-B216-559D054AB3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E8426E-D9C3-4AAA-BEE8-F6E7EB664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A176135-0FE0-4FE8-87F4-406550E64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4F9CF1D-E87A-4C22-A7F8-D31A7EA02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D8FC17-9075-4B32-8FE7-C1E8B62EA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267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3F486-4099-4772-B612-23083089B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31C7369-6938-44C5-AAF9-E7CA882F6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4677424-8388-4C30-91F3-70734B4324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A8D8B5-CC84-4AFE-B6C7-D45A5CACBD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126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7A48BE8-2EF2-4CDF-B4F9-14940529C2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56C91B2-4FDD-478E-A848-66AFC61AA9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C57CFF-3E7F-4C0F-B339-4E7854A14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85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53C65F-1D71-4ABF-9E89-DDABFF3C35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1AA8D7-6664-4BEC-AD54-FF45391198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E9A46D-3BF7-4809-8213-CD369944BE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126FC1-F740-409F-920F-4085108622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BB56B8-FE65-4907-9512-1420EF29A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69EFD4-D3AA-4D0F-BE17-43DCD71F57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6474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4FCEBF-CB46-4253-BDCC-B7D3E6248C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73A4052-8E03-44BD-9DF7-F4B024CD91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8ED900F-AF91-463E-B108-1E1CABDAB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C0DAC6F-7A4C-4F18-88C3-D9E982E5C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B44209-2637-4A23-9BD2-758F1E7D7C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2EB0A7B-8E38-40C7-8F6E-A46FB3097B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345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D1CD1-5D25-4E0D-B4AD-89D1FE7D5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958D21B-E433-4687-8B32-054BF13BFF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6DE09C-7E3E-41DF-97AB-8659C7A91E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A3596D-A1BA-4576-A149-572DB66FA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3D3707-6099-42E4-873B-32CA4AC94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96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70D3C0-F5C0-46B4-9306-54B95818E3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135B8AF-3951-4B35-B5BD-DF1C12ED9B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F94B84-AFDB-4DA3-8A58-CCF7D6FEDC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E7A2DF-5859-40BF-AAD9-DB2A9297C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420D7-A46A-49A9-B9B9-BE00D0BE96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24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6682B-8D9C-4329-830F-29DFBF5C7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BFF4D9-A05E-4D11-A547-CF8D270B09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122A8-95E1-46FC-99AA-45CE86A4B6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1F2AEE-F4CD-443D-830F-4949C616E930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6EDDBE-DE57-484C-832F-195EC6AB3B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BCA035-1E46-4DB5-BBEE-B5971E6B2D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2138F-C2FC-43EF-B8FE-7534BB7D2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572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media" Target="../media/media2.m4a"/><Relationship Id="rId7" Type="http://schemas.openxmlformats.org/officeDocument/2006/relationships/image" Target="../media/image2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2.xml"/><Relationship Id="rId4" Type="http://schemas.openxmlformats.org/officeDocument/2006/relationships/audio" Target="../media/media2.m4a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FC27E1-F90A-405D-A178-0E3BA648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947185"/>
          </a:xfrm>
        </p:spPr>
        <p:txBody>
          <a:bodyPr>
            <a:normAutofit/>
          </a:bodyPr>
          <a:lstStyle/>
          <a:p>
            <a:pPr algn="ctr"/>
            <a:r>
              <a:rPr lang="en-US" sz="9600" dirty="0">
                <a:latin typeface="KG Miss Kindergarten" panose="02000000000000000000" pitchFamily="2" charset="0"/>
              </a:rPr>
              <a:t>Phase 5a </a:t>
            </a:r>
            <a:endParaRPr lang="en-GB" sz="9600" dirty="0">
              <a:latin typeface="KG Miss Kindergarte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3000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72D81-E4C2-4274-9244-1402D8F32F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3E458D3-B2B1-40EA-8D5F-F10B92BFE6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255" y="1275004"/>
            <a:ext cx="4291073" cy="5217871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23625F2-8DA4-45F5-AC00-26DE421F4D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851525" y="3184525"/>
            <a:ext cx="487363" cy="487363"/>
          </a:xfrm>
          <a:prstGeom prst="rect">
            <a:avLst/>
          </a:prstGeom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AF78C02-0229-4859-B909-3583F13F3B17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579112" y="55829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4905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1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5583A-A821-4A95-9C08-78CE4ABC6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A02C472-CB70-45D9-B947-7C317517A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5724" y="1296013"/>
            <a:ext cx="4223101" cy="527887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83AD6F0-1B1E-40DD-81A0-418B9BB3BA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16764" y="569175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48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D929C-5685-4DA0-A02D-DB80B46D9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CDD246E-25DF-4804-B933-086480698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495" y="1157373"/>
            <a:ext cx="4285599" cy="545973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4FF9AA7-2647-4988-95DF-4DC8EC870C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10054" y="57802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669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98F41-FA47-4CFB-9558-C9888D2E2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77399F2C-2C9F-426D-92CB-00BA47DF70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303" y="1279974"/>
            <a:ext cx="4149988" cy="5212901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97F762A-6F7A-4033-BDE0-E585F696D6C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54647" y="557802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568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8DA61B-81D3-4888-8E30-73EA1B732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C4E7484-4808-47B4-A668-5AB1C0ADB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757" y="757449"/>
            <a:ext cx="4811197" cy="583688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C412AA9-9387-4C3C-936E-964170FE3B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44583" y="561318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055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7E5D83-4509-4545-B4FB-D9A3873A3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B86C23-E150-4020-9F91-6638505AD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271" y="563562"/>
            <a:ext cx="4619682" cy="573087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B20751D-BF4E-4A78-AC19-66FD81A225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41228" y="544594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91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3A9E63-4A17-4EA0-B2FD-598B216EF2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8790FF-207C-4FA9-9B9F-0FAAF356C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667" y="919752"/>
            <a:ext cx="4468294" cy="571339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8615252-BA1C-4FB4-9839-B4346B74D3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80557" y="569456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81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FBF95-262E-4A7E-BEAC-4E22E902B8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9F45A61-9E56-4CB1-B3C6-BDE8B58826E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366" y="1162752"/>
            <a:ext cx="4304956" cy="5386020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4B76D3-4D00-4616-A75F-52BE3AF5C29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08609" y="569524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955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B8F828-518E-4240-B640-FFF8590AE6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D8B5C15-A990-4785-B13C-41A6FCDED3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6064" y="1398721"/>
            <a:ext cx="4106419" cy="509415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F875414-5329-4BFA-905E-0146D52D497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031396" y="565242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6107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7F5A38-B186-492D-A8F1-1578FC4DBD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68D508C-8553-41E0-B5B4-2B8856E45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522" y="1416823"/>
            <a:ext cx="4083111" cy="5180621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B2CC92-7A4B-40AD-A5A4-46691B7EA5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824919" y="57802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227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BABC27-594C-4180-A0C3-469E92322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5EC980-2BAF-43FD-A54D-4122A4325E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0244" y="1027906"/>
            <a:ext cx="4381601" cy="5648925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D9DACD0-6D79-4901-B649-D0D4ACB607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08609" y="558641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69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AAC3-CE53-4168-9C63-2F3F9B396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0109433-839C-473C-A5E6-EB930D9D66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728" y="954707"/>
            <a:ext cx="4329294" cy="5406763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535725-C4F5-4591-B30E-11892F6860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39783" y="541593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573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BCE84-63CD-4BC8-88B6-C9A28A011F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7F9D78F-FB88-4495-BEDE-F58E37498F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201" y="1279973"/>
            <a:ext cx="4177715" cy="5212901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0B508E6-094C-44BF-9B1B-9416BBB06A2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93977" y="546560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28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2AE26-5CCD-4C40-94AD-8F791C9C9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23F0FFA6-2C13-44CB-8B50-59084B4D8A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057" y="1027906"/>
            <a:ext cx="4302323" cy="5382726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786CB9-5279-4209-B397-0DE5A257E0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39784" y="547544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780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D1A275-64D9-42B7-93AC-6764940BDB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C2B8B885-A283-432A-8BF3-8C79782DC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4233" y="866218"/>
            <a:ext cx="4445432" cy="564033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353C374-2E03-4735-B3F7-38E22C6928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16764" y="558359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9960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B7341C-6F0B-46F5-AF6A-EE47A7C0F3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C991D8-2B0B-4A7E-9713-5CA529D1160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0619" y="998409"/>
            <a:ext cx="4427291" cy="5589204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0A54F0-E8DE-41FD-A6A3-B4DCAAEA088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46260" y="585959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6047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91A3B2-F160-4187-A5C2-090BEDFC3B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D5BAD4F-1F2A-44F7-A1F1-7F56A49E78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549" y="1327295"/>
            <a:ext cx="4171182" cy="5044007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403CA6D-FC40-456C-B308-26C8117BEE2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638106" y="55307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60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44BCA-1523-4C7C-A5C5-553EBF3DAA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6356F5C-B239-4504-A7E9-F100ABFA1E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9159" y="814123"/>
            <a:ext cx="4549164" cy="5678752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A65A7DF-B060-4134-88F1-87DB864D510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933074" y="5556514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35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C9D93-5F71-4A9A-9BAC-4D430286B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05D92851-8781-4F4E-9362-5DAFE67010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6648" y="531920"/>
            <a:ext cx="4720391" cy="5868879"/>
          </a:xfrm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3852BBF-7BBF-46FD-AEAC-7239B0F1B5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549616" y="540661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609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785E8FF4331D44BFE9E844C4E10D32" ma:contentTypeVersion="13" ma:contentTypeDescription="Create a new document." ma:contentTypeScope="" ma:versionID="27a6adb9fb53ae7f4bb839eee738b89d">
  <xsd:schema xmlns:xsd="http://www.w3.org/2001/XMLSchema" xmlns:xs="http://www.w3.org/2001/XMLSchema" xmlns:p="http://schemas.microsoft.com/office/2006/metadata/properties" xmlns:ns2="a856ac22-db31-4f20-9019-91218979550f" xmlns:ns3="3eff6c1d-1e82-4127-8df7-479d207db133" targetNamespace="http://schemas.microsoft.com/office/2006/metadata/properties" ma:root="true" ma:fieldsID="d3e7648e3a4f0961dfe95d3530b2e55e" ns2:_="" ns3:_="">
    <xsd:import namespace="a856ac22-db31-4f20-9019-91218979550f"/>
    <xsd:import namespace="3eff6c1d-1e82-4127-8df7-479d207db13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56ac22-db31-4f20-9019-91218979550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ff6c1d-1e82-4127-8df7-479d207db13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internalName="MediaServiceAutoTags" ma:readOnly="true">
      <xsd:simpleType>
        <xsd:restriction base="dms:Text"/>
      </xsd:simpleType>
    </xsd:element>
    <xsd:element name="MediaServiceOCR" ma:index="14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5646CC0-1527-408E-B856-CF772A53F8C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56ac22-db31-4f20-9019-91218979550f"/>
    <ds:schemaRef ds:uri="3eff6c1d-1e82-4127-8df7-479d207db13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10B8057-641C-4F04-806F-F7639025E7B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E5E75E-9D46-4660-8168-45488D53A16B}">
  <ds:schemaRefs>
    <ds:schemaRef ds:uri="http://purl.org/dc/elements/1.1/"/>
    <ds:schemaRef ds:uri="http://www.w3.org/XML/1998/namespace"/>
    <ds:schemaRef ds:uri="3eff6c1d-1e82-4127-8df7-479d207db133"/>
    <ds:schemaRef ds:uri="http://purl.org/dc/dcmitype/"/>
    <ds:schemaRef ds:uri="http://schemas.microsoft.com/office/2006/documentManagement/types"/>
    <ds:schemaRef ds:uri="a856ac22-db31-4f20-9019-91218979550f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2</Words>
  <Application>Microsoft Office PowerPoint</Application>
  <PresentationFormat>Widescreen</PresentationFormat>
  <Paragraphs>1</Paragraphs>
  <Slides>20</Slides>
  <Notes>0</Notes>
  <HiddenSlides>0</HiddenSlides>
  <MMClips>20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KG Miss Kindergarten</vt:lpstr>
      <vt:lpstr>Office Theme</vt:lpstr>
      <vt:lpstr>Phase 5a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Phase 5a</dc:title>
  <dc:creator>Evie Orchard</dc:creator>
  <cp:lastModifiedBy>Evie Orchard</cp:lastModifiedBy>
  <cp:revision>1</cp:revision>
  <dcterms:created xsi:type="dcterms:W3CDTF">2022-01-26T17:51:16Z</dcterms:created>
  <dcterms:modified xsi:type="dcterms:W3CDTF">2022-01-26T17:59:36Z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0x01010081785E8FF4331D44BFE9E844C4E10D32</vt:lpwstr>
  </property>
</Properties>
</file>