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9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68"/>
    <p:restoredTop sz="94694"/>
  </p:normalViewPr>
  <p:slideViewPr>
    <p:cSldViewPr snapToGrid="0">
      <p:cViewPr varScale="1">
        <p:scale>
          <a:sx n="74" d="100"/>
          <a:sy n="74" d="100"/>
        </p:scale>
        <p:origin x="63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06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04731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4410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491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910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487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916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030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631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11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656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10/20/2023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9542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1F70AC-A58D-0EC7-DFA7-871957A09A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5133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19DBC3-5071-EE4C-22F7-60A9FB2A7F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3536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5332DF-BCD3-1A25-7764-9EE218D643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436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9A90CB-C87F-7DB4-2775-4201468D17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8277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319F37-3F36-2D6F-81C6-8586114B20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1618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5AE73C7-1287-D120-EDE8-7675572279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9090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E1D6A47-0BF9-BE87-A257-D9414F1379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7620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E06DF6-6991-88A7-616B-D283053DB5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2358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3FEEAC-BEAA-C02C-8EFF-02FF7E82DF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837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C7FFC0-FFD4-5DB8-A255-2994F72C19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296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C082C13-204C-EF8A-3085-741C365351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2305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E8B5E8-BCA8-13D9-72C0-6A343CADD2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4961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0129489-9ED0-CF01-E5D5-E65172071C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4188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53868A0-382B-7065-AC70-A3C81BD686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0747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8C64F1-7911-97BA-2DF5-7162FCB90C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91146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ED00ED-1E02-DFAD-52B0-29B35B917F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977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BD2A46-8323-C068-9A2C-9149A92BD6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8112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400B10-9157-AC0D-5185-9D14C69438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4989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9703DC6-697C-9C42-E28E-F1629EB347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14524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19B0D43-10AC-5C18-654F-777274F921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1277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5A0BFA2-1B01-02FF-7D5A-6E7182E0D9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3958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BCC0608-150E-2B0E-70FE-35AFE70F62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56331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4E7AB2-4019-A984-F7D6-21020018E6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6863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AED23B-88E2-1037-F3F8-E95AC6B2C0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02648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550138-2C57-B60C-2477-4702FB2BCD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7049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DDFC2A-E741-964B-FCD7-48C4CB02CF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6743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4CF81E-D3D7-9B46-3552-0C54EEDEB4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4535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CDE788-E510-48CB-63C0-475D8BBB6E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3652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A72FD8C-F0B5-8EAC-38CB-6F6A0B58B8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3456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625B7A9-7B93-473E-DAE7-C8A3B2D5BB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2509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14CF8C8-2BC9-560A-31BE-C9B9B2B33D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664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2AA3BE9-054D-1033-86AE-D70E87A479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6657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E9F2E1-953A-8FB0-165E-F8D214DD99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9999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4544F7C-1D31-B803-AA35-95FAD2B707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43608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5A29E17-5C26-C2DA-8552-0F348CBAA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56" y="1587"/>
            <a:ext cx="10680700" cy="755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1076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</TotalTime>
  <Words>0</Words>
  <Application>Microsoft Office PowerPoint</Application>
  <PresentationFormat>Custom</PresentationFormat>
  <Paragraphs>0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Evie Orchard</cp:lastModifiedBy>
  <cp:revision>20</cp:revision>
  <dcterms:created xsi:type="dcterms:W3CDTF">2022-08-25T17:50:02Z</dcterms:created>
  <dcterms:modified xsi:type="dcterms:W3CDTF">2023-10-20T12:42:55Z</dcterms:modified>
</cp:coreProperties>
</file>