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2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78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78" d="100"/>
          <a:sy n="78" d="100"/>
        </p:scale>
        <p:origin x="89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vie Orchard" userId="401cb75f-e2b6-4372-8b68-5f8737a58603" providerId="ADAL" clId="{B349AAF6-B7B7-4AC7-B18A-47979514697E}"/>
    <pc:docChg chg="custSel addSld delSld modSld sldOrd">
      <pc:chgData name="Evie Orchard" userId="401cb75f-e2b6-4372-8b68-5f8737a58603" providerId="ADAL" clId="{B349AAF6-B7B7-4AC7-B18A-47979514697E}" dt="2022-01-26T17:56:04.504" v="488" actId="2696"/>
      <pc:docMkLst>
        <pc:docMk/>
      </pc:docMkLst>
      <pc:sldChg chg="delSp modSp">
        <pc:chgData name="Evie Orchard" userId="401cb75f-e2b6-4372-8b68-5f8737a58603" providerId="ADAL" clId="{B349AAF6-B7B7-4AC7-B18A-47979514697E}" dt="2022-01-26T17:12:40.852" v="35" actId="1076"/>
        <pc:sldMkLst>
          <pc:docMk/>
          <pc:sldMk cId="3401624146" sldId="256"/>
        </pc:sldMkLst>
        <pc:spChg chg="del">
          <ac:chgData name="Evie Orchard" userId="401cb75f-e2b6-4372-8b68-5f8737a58603" providerId="ADAL" clId="{B349AAF6-B7B7-4AC7-B18A-47979514697E}" dt="2022-01-25T17:12:54.358" v="2" actId="478"/>
          <ac:spMkLst>
            <pc:docMk/>
            <pc:sldMk cId="3401624146" sldId="256"/>
            <ac:spMk id="2" creationId="{22B3F636-7201-4BC6-A46D-C2B6FC3E1A28}"/>
          </ac:spMkLst>
        </pc:spChg>
        <pc:spChg chg="del">
          <ac:chgData name="Evie Orchard" userId="401cb75f-e2b6-4372-8b68-5f8737a58603" providerId="ADAL" clId="{B349AAF6-B7B7-4AC7-B18A-47979514697E}" dt="2022-01-25T17:12:55.890" v="3" actId="478"/>
          <ac:spMkLst>
            <pc:docMk/>
            <pc:sldMk cId="3401624146" sldId="256"/>
            <ac:spMk id="3" creationId="{1724FAC9-B443-40BC-B227-FC9D8823F176}"/>
          </ac:spMkLst>
        </pc:spChg>
        <pc:picChg chg="mod">
          <ac:chgData name="Evie Orchard" userId="401cb75f-e2b6-4372-8b68-5f8737a58603" providerId="ADAL" clId="{B349AAF6-B7B7-4AC7-B18A-47979514697E}" dt="2022-01-26T17:12:40.852" v="35" actId="1076"/>
          <ac:picMkLst>
            <pc:docMk/>
            <pc:sldMk cId="3401624146" sldId="256"/>
            <ac:picMk id="2" creationId="{23EDDED3-2F11-4CD5-8F2A-7AB70F3607D9}"/>
          </ac:picMkLst>
        </pc:picChg>
      </pc:sldChg>
      <pc:sldChg chg="delSp modSp">
        <pc:chgData name="Evie Orchard" userId="401cb75f-e2b6-4372-8b68-5f8737a58603" providerId="ADAL" clId="{B349AAF6-B7B7-4AC7-B18A-47979514697E}" dt="2022-01-26T17:12:34.738" v="34" actId="1076"/>
        <pc:sldMkLst>
          <pc:docMk/>
          <pc:sldMk cId="717872439" sldId="257"/>
        </pc:sldMkLst>
        <pc:spChg chg="del mod">
          <ac:chgData name="Evie Orchard" userId="401cb75f-e2b6-4372-8b68-5f8737a58603" providerId="ADAL" clId="{B349AAF6-B7B7-4AC7-B18A-47979514697E}" dt="2022-01-25T17:13:00.301" v="5" actId="478"/>
          <ac:spMkLst>
            <pc:docMk/>
            <pc:sldMk cId="717872439" sldId="257"/>
            <ac:spMk id="2" creationId="{943150A3-D718-45F7-A365-E13CF5B033EA}"/>
          </ac:spMkLst>
        </pc:spChg>
        <pc:picChg chg="mod">
          <ac:chgData name="Evie Orchard" userId="401cb75f-e2b6-4372-8b68-5f8737a58603" providerId="ADAL" clId="{B349AAF6-B7B7-4AC7-B18A-47979514697E}" dt="2022-01-26T17:12:34.738" v="34" actId="1076"/>
          <ac:picMkLst>
            <pc:docMk/>
            <pc:sldMk cId="717872439" sldId="257"/>
            <ac:picMk id="2" creationId="{7F2D7671-518D-4F44-A3AC-2AF723315FFC}"/>
          </ac:picMkLst>
        </pc:picChg>
      </pc:sldChg>
      <pc:sldChg chg="delSp modSp">
        <pc:chgData name="Evie Orchard" userId="401cb75f-e2b6-4372-8b68-5f8737a58603" providerId="ADAL" clId="{B349AAF6-B7B7-4AC7-B18A-47979514697E}" dt="2022-01-26T17:12:53.965" v="36" actId="1076"/>
        <pc:sldMkLst>
          <pc:docMk/>
          <pc:sldMk cId="1112052655" sldId="258"/>
        </pc:sldMkLst>
        <pc:spChg chg="del">
          <ac:chgData name="Evie Orchard" userId="401cb75f-e2b6-4372-8b68-5f8737a58603" providerId="ADAL" clId="{B349AAF6-B7B7-4AC7-B18A-47979514697E}" dt="2022-01-25T17:13:03.522" v="6" actId="478"/>
          <ac:spMkLst>
            <pc:docMk/>
            <pc:sldMk cId="1112052655" sldId="258"/>
            <ac:spMk id="2" creationId="{04C192A4-80FC-4742-94C4-1B289B6876CC}"/>
          </ac:spMkLst>
        </pc:spChg>
        <pc:picChg chg="mod">
          <ac:chgData name="Evie Orchard" userId="401cb75f-e2b6-4372-8b68-5f8737a58603" providerId="ADAL" clId="{B349AAF6-B7B7-4AC7-B18A-47979514697E}" dt="2022-01-26T17:12:53.965" v="36" actId="1076"/>
          <ac:picMkLst>
            <pc:docMk/>
            <pc:sldMk cId="1112052655" sldId="258"/>
            <ac:picMk id="2" creationId="{78423716-05B4-4F62-9DB5-F75A1B84CD65}"/>
          </ac:picMkLst>
        </pc:picChg>
      </pc:sldChg>
      <pc:sldChg chg="delSp modSp">
        <pc:chgData name="Evie Orchard" userId="401cb75f-e2b6-4372-8b68-5f8737a58603" providerId="ADAL" clId="{B349AAF6-B7B7-4AC7-B18A-47979514697E}" dt="2022-01-26T17:13:06.717" v="37" actId="1076"/>
        <pc:sldMkLst>
          <pc:docMk/>
          <pc:sldMk cId="1853542777" sldId="259"/>
        </pc:sldMkLst>
        <pc:spChg chg="del">
          <ac:chgData name="Evie Orchard" userId="401cb75f-e2b6-4372-8b68-5f8737a58603" providerId="ADAL" clId="{B349AAF6-B7B7-4AC7-B18A-47979514697E}" dt="2022-01-25T17:13:06.074" v="7" actId="478"/>
          <ac:spMkLst>
            <pc:docMk/>
            <pc:sldMk cId="1853542777" sldId="259"/>
            <ac:spMk id="2" creationId="{889A7A43-A1E4-472D-81B0-C0BC5D8A40D2}"/>
          </ac:spMkLst>
        </pc:spChg>
        <pc:picChg chg="mod">
          <ac:chgData name="Evie Orchard" userId="401cb75f-e2b6-4372-8b68-5f8737a58603" providerId="ADAL" clId="{B349AAF6-B7B7-4AC7-B18A-47979514697E}" dt="2022-01-26T17:13:06.717" v="37" actId="1076"/>
          <ac:picMkLst>
            <pc:docMk/>
            <pc:sldMk cId="1853542777" sldId="259"/>
            <ac:picMk id="2" creationId="{766D77F6-3589-48C4-A81E-8A9227CBE52A}"/>
          </ac:picMkLst>
        </pc:picChg>
      </pc:sldChg>
      <pc:sldChg chg="delSp modSp">
        <pc:chgData name="Evie Orchard" userId="401cb75f-e2b6-4372-8b68-5f8737a58603" providerId="ADAL" clId="{B349AAF6-B7B7-4AC7-B18A-47979514697E}" dt="2022-01-26T17:13:18.041" v="38" actId="1076"/>
        <pc:sldMkLst>
          <pc:docMk/>
          <pc:sldMk cId="2426785015" sldId="260"/>
        </pc:sldMkLst>
        <pc:spChg chg="del">
          <ac:chgData name="Evie Orchard" userId="401cb75f-e2b6-4372-8b68-5f8737a58603" providerId="ADAL" clId="{B349AAF6-B7B7-4AC7-B18A-47979514697E}" dt="2022-01-25T17:13:08.851" v="8" actId="478"/>
          <ac:spMkLst>
            <pc:docMk/>
            <pc:sldMk cId="2426785015" sldId="260"/>
            <ac:spMk id="2" creationId="{4CBFB027-318B-4CEC-9E7A-E39BF2DA5041}"/>
          </ac:spMkLst>
        </pc:spChg>
        <pc:picChg chg="mod">
          <ac:chgData name="Evie Orchard" userId="401cb75f-e2b6-4372-8b68-5f8737a58603" providerId="ADAL" clId="{B349AAF6-B7B7-4AC7-B18A-47979514697E}" dt="2022-01-26T17:13:18.041" v="38" actId="1076"/>
          <ac:picMkLst>
            <pc:docMk/>
            <pc:sldMk cId="2426785015" sldId="260"/>
            <ac:picMk id="2" creationId="{0DA799F5-7942-40A8-85F9-3BA209B4F90E}"/>
          </ac:picMkLst>
        </pc:picChg>
      </pc:sldChg>
      <pc:sldChg chg="delSp modSp">
        <pc:chgData name="Evie Orchard" userId="401cb75f-e2b6-4372-8b68-5f8737a58603" providerId="ADAL" clId="{B349AAF6-B7B7-4AC7-B18A-47979514697E}" dt="2022-01-26T17:13:32.643" v="39" actId="1076"/>
        <pc:sldMkLst>
          <pc:docMk/>
          <pc:sldMk cId="992936788" sldId="261"/>
        </pc:sldMkLst>
        <pc:spChg chg="del">
          <ac:chgData name="Evie Orchard" userId="401cb75f-e2b6-4372-8b68-5f8737a58603" providerId="ADAL" clId="{B349AAF6-B7B7-4AC7-B18A-47979514697E}" dt="2022-01-25T17:13:11.950" v="9" actId="478"/>
          <ac:spMkLst>
            <pc:docMk/>
            <pc:sldMk cId="992936788" sldId="261"/>
            <ac:spMk id="2" creationId="{164223D0-49DA-4130-843F-C3EC15C884FA}"/>
          </ac:spMkLst>
        </pc:spChg>
        <pc:picChg chg="mod">
          <ac:chgData name="Evie Orchard" userId="401cb75f-e2b6-4372-8b68-5f8737a58603" providerId="ADAL" clId="{B349AAF6-B7B7-4AC7-B18A-47979514697E}" dt="2022-01-26T17:13:32.643" v="39" actId="1076"/>
          <ac:picMkLst>
            <pc:docMk/>
            <pc:sldMk cId="992936788" sldId="261"/>
            <ac:picMk id="2" creationId="{6E6198C2-D652-4977-9D62-534A4697C9F8}"/>
          </ac:picMkLst>
        </pc:picChg>
      </pc:sldChg>
      <pc:sldChg chg="delSp modSp">
        <pc:chgData name="Evie Orchard" userId="401cb75f-e2b6-4372-8b68-5f8737a58603" providerId="ADAL" clId="{B349AAF6-B7B7-4AC7-B18A-47979514697E}" dt="2022-01-26T17:13:42.233" v="40" actId="1076"/>
        <pc:sldMkLst>
          <pc:docMk/>
          <pc:sldMk cId="1047021617" sldId="262"/>
        </pc:sldMkLst>
        <pc:spChg chg="del">
          <ac:chgData name="Evie Orchard" userId="401cb75f-e2b6-4372-8b68-5f8737a58603" providerId="ADAL" clId="{B349AAF6-B7B7-4AC7-B18A-47979514697E}" dt="2022-01-25T17:13:15.094" v="10" actId="478"/>
          <ac:spMkLst>
            <pc:docMk/>
            <pc:sldMk cId="1047021617" sldId="262"/>
            <ac:spMk id="2" creationId="{23FDDB24-0996-4185-8790-AA1535926C24}"/>
          </ac:spMkLst>
        </pc:spChg>
        <pc:picChg chg="mod">
          <ac:chgData name="Evie Orchard" userId="401cb75f-e2b6-4372-8b68-5f8737a58603" providerId="ADAL" clId="{B349AAF6-B7B7-4AC7-B18A-47979514697E}" dt="2022-01-26T17:13:42.233" v="40" actId="1076"/>
          <ac:picMkLst>
            <pc:docMk/>
            <pc:sldMk cId="1047021617" sldId="262"/>
            <ac:picMk id="2" creationId="{F81A3A45-8811-4AA5-8BBA-353706DCAD12}"/>
          </ac:picMkLst>
        </pc:picChg>
      </pc:sldChg>
      <pc:sldChg chg="delSp modSp">
        <pc:chgData name="Evie Orchard" userId="401cb75f-e2b6-4372-8b68-5f8737a58603" providerId="ADAL" clId="{B349AAF6-B7B7-4AC7-B18A-47979514697E}" dt="2022-01-26T17:13:53.895" v="41" actId="1076"/>
        <pc:sldMkLst>
          <pc:docMk/>
          <pc:sldMk cId="801213252" sldId="263"/>
        </pc:sldMkLst>
        <pc:spChg chg="del">
          <ac:chgData name="Evie Orchard" userId="401cb75f-e2b6-4372-8b68-5f8737a58603" providerId="ADAL" clId="{B349AAF6-B7B7-4AC7-B18A-47979514697E}" dt="2022-01-25T17:13:20.490" v="11" actId="478"/>
          <ac:spMkLst>
            <pc:docMk/>
            <pc:sldMk cId="801213252" sldId="263"/>
            <ac:spMk id="2" creationId="{640E462A-E5E9-4F64-9695-8169F12DB993}"/>
          </ac:spMkLst>
        </pc:spChg>
        <pc:picChg chg="mod">
          <ac:chgData name="Evie Orchard" userId="401cb75f-e2b6-4372-8b68-5f8737a58603" providerId="ADAL" clId="{B349AAF6-B7B7-4AC7-B18A-47979514697E}" dt="2022-01-26T17:13:53.895" v="41" actId="1076"/>
          <ac:picMkLst>
            <pc:docMk/>
            <pc:sldMk cId="801213252" sldId="263"/>
            <ac:picMk id="2" creationId="{354AB1A5-02C0-43BD-A2DB-2BD60DCDD60F}"/>
          </ac:picMkLst>
        </pc:picChg>
      </pc:sldChg>
      <pc:sldChg chg="delSp modSp">
        <pc:chgData name="Evie Orchard" userId="401cb75f-e2b6-4372-8b68-5f8737a58603" providerId="ADAL" clId="{B349AAF6-B7B7-4AC7-B18A-47979514697E}" dt="2022-01-26T17:14:08.598" v="42" actId="1076"/>
        <pc:sldMkLst>
          <pc:docMk/>
          <pc:sldMk cId="1729542792" sldId="264"/>
        </pc:sldMkLst>
        <pc:spChg chg="del">
          <ac:chgData name="Evie Orchard" userId="401cb75f-e2b6-4372-8b68-5f8737a58603" providerId="ADAL" clId="{B349AAF6-B7B7-4AC7-B18A-47979514697E}" dt="2022-01-25T17:13:23.767" v="12" actId="478"/>
          <ac:spMkLst>
            <pc:docMk/>
            <pc:sldMk cId="1729542792" sldId="264"/>
            <ac:spMk id="2" creationId="{D7D9BC12-F8C6-4D83-A29F-889C7DE89020}"/>
          </ac:spMkLst>
        </pc:spChg>
        <pc:picChg chg="mod">
          <ac:chgData name="Evie Orchard" userId="401cb75f-e2b6-4372-8b68-5f8737a58603" providerId="ADAL" clId="{B349AAF6-B7B7-4AC7-B18A-47979514697E}" dt="2022-01-26T17:14:08.598" v="42" actId="1076"/>
          <ac:picMkLst>
            <pc:docMk/>
            <pc:sldMk cId="1729542792" sldId="264"/>
            <ac:picMk id="2" creationId="{8A64BC74-B964-4D50-B535-13BBC5E719F5}"/>
          </ac:picMkLst>
        </pc:picChg>
      </pc:sldChg>
      <pc:sldChg chg="delSp modSp">
        <pc:chgData name="Evie Orchard" userId="401cb75f-e2b6-4372-8b68-5f8737a58603" providerId="ADAL" clId="{B349AAF6-B7B7-4AC7-B18A-47979514697E}" dt="2022-01-26T17:14:17.291" v="43" actId="1076"/>
        <pc:sldMkLst>
          <pc:docMk/>
          <pc:sldMk cId="309288174" sldId="265"/>
        </pc:sldMkLst>
        <pc:spChg chg="del">
          <ac:chgData name="Evie Orchard" userId="401cb75f-e2b6-4372-8b68-5f8737a58603" providerId="ADAL" clId="{B349AAF6-B7B7-4AC7-B18A-47979514697E}" dt="2022-01-25T17:13:27.054" v="13" actId="478"/>
          <ac:spMkLst>
            <pc:docMk/>
            <pc:sldMk cId="309288174" sldId="265"/>
            <ac:spMk id="2" creationId="{26CEDEA3-BC09-4F59-9B13-2A0AC04EE660}"/>
          </ac:spMkLst>
        </pc:spChg>
        <pc:picChg chg="mod">
          <ac:chgData name="Evie Orchard" userId="401cb75f-e2b6-4372-8b68-5f8737a58603" providerId="ADAL" clId="{B349AAF6-B7B7-4AC7-B18A-47979514697E}" dt="2022-01-26T17:14:17.291" v="43" actId="1076"/>
          <ac:picMkLst>
            <pc:docMk/>
            <pc:sldMk cId="309288174" sldId="265"/>
            <ac:picMk id="2" creationId="{162390D1-DB9E-4528-824F-3EE16DC3766D}"/>
          </ac:picMkLst>
        </pc:picChg>
      </pc:sldChg>
      <pc:sldChg chg="delSp modSp">
        <pc:chgData name="Evie Orchard" userId="401cb75f-e2b6-4372-8b68-5f8737a58603" providerId="ADAL" clId="{B349AAF6-B7B7-4AC7-B18A-47979514697E}" dt="2022-01-26T17:14:27.158" v="44" actId="1076"/>
        <pc:sldMkLst>
          <pc:docMk/>
          <pc:sldMk cId="2843984729" sldId="266"/>
        </pc:sldMkLst>
        <pc:spChg chg="del">
          <ac:chgData name="Evie Orchard" userId="401cb75f-e2b6-4372-8b68-5f8737a58603" providerId="ADAL" clId="{B349AAF6-B7B7-4AC7-B18A-47979514697E}" dt="2022-01-25T17:13:30.476" v="14" actId="478"/>
          <ac:spMkLst>
            <pc:docMk/>
            <pc:sldMk cId="2843984729" sldId="266"/>
            <ac:spMk id="2" creationId="{8D75F167-FC56-4830-BD1F-9A576D1EED09}"/>
          </ac:spMkLst>
        </pc:spChg>
        <pc:picChg chg="mod">
          <ac:chgData name="Evie Orchard" userId="401cb75f-e2b6-4372-8b68-5f8737a58603" providerId="ADAL" clId="{B349AAF6-B7B7-4AC7-B18A-47979514697E}" dt="2022-01-26T17:14:27.158" v="44" actId="1076"/>
          <ac:picMkLst>
            <pc:docMk/>
            <pc:sldMk cId="2843984729" sldId="266"/>
            <ac:picMk id="2" creationId="{8B3C01A4-F248-4882-9B55-CD2DD8DA0F28}"/>
          </ac:picMkLst>
        </pc:picChg>
      </pc:sldChg>
      <pc:sldChg chg="addSp delSp modAnim">
        <pc:chgData name="Evie Orchard" userId="401cb75f-e2b6-4372-8b68-5f8737a58603" providerId="ADAL" clId="{B349AAF6-B7B7-4AC7-B18A-47979514697E}" dt="2022-01-26T17:14:29.131" v="45"/>
        <pc:sldMkLst>
          <pc:docMk/>
          <pc:sldMk cId="754461175" sldId="267"/>
        </pc:sldMkLst>
        <pc:spChg chg="del">
          <ac:chgData name="Evie Orchard" userId="401cb75f-e2b6-4372-8b68-5f8737a58603" providerId="ADAL" clId="{B349AAF6-B7B7-4AC7-B18A-47979514697E}" dt="2022-01-25T17:13:52.444" v="15" actId="478"/>
          <ac:spMkLst>
            <pc:docMk/>
            <pc:sldMk cId="754461175" sldId="267"/>
            <ac:spMk id="2" creationId="{BAD7E1C2-5C9A-4D8F-8A1E-527EC4544FB7}"/>
          </ac:spMkLst>
        </pc:spChg>
        <pc:picChg chg="add">
          <ac:chgData name="Evie Orchard" userId="401cb75f-e2b6-4372-8b68-5f8737a58603" providerId="ADAL" clId="{B349AAF6-B7B7-4AC7-B18A-47979514697E}" dt="2022-01-26T17:14:29.131" v="45"/>
          <ac:picMkLst>
            <pc:docMk/>
            <pc:sldMk cId="754461175" sldId="267"/>
            <ac:picMk id="3" creationId="{1578071E-1541-4313-979C-3C3AE344F51F}"/>
          </ac:picMkLst>
        </pc:picChg>
      </pc:sldChg>
      <pc:sldChg chg="delSp modSp">
        <pc:chgData name="Evie Orchard" userId="401cb75f-e2b6-4372-8b68-5f8737a58603" providerId="ADAL" clId="{B349AAF6-B7B7-4AC7-B18A-47979514697E}" dt="2022-01-26T17:14:43.843" v="47" actId="1076"/>
        <pc:sldMkLst>
          <pc:docMk/>
          <pc:sldMk cId="2456256426" sldId="268"/>
        </pc:sldMkLst>
        <pc:spChg chg="del mod">
          <ac:chgData name="Evie Orchard" userId="401cb75f-e2b6-4372-8b68-5f8737a58603" providerId="ADAL" clId="{B349AAF6-B7B7-4AC7-B18A-47979514697E}" dt="2022-01-25T17:14:00.858" v="20" actId="478"/>
          <ac:spMkLst>
            <pc:docMk/>
            <pc:sldMk cId="2456256426" sldId="268"/>
            <ac:spMk id="2" creationId="{8431B977-1116-46B5-AFF0-875AE5A8CCBE}"/>
          </ac:spMkLst>
        </pc:spChg>
        <pc:picChg chg="mod">
          <ac:chgData name="Evie Orchard" userId="401cb75f-e2b6-4372-8b68-5f8737a58603" providerId="ADAL" clId="{B349AAF6-B7B7-4AC7-B18A-47979514697E}" dt="2022-01-26T17:14:43.843" v="47" actId="1076"/>
          <ac:picMkLst>
            <pc:docMk/>
            <pc:sldMk cId="2456256426" sldId="268"/>
            <ac:picMk id="2" creationId="{71DCD999-C1CC-47E3-B9C6-09DD407230CC}"/>
          </ac:picMkLst>
        </pc:picChg>
      </pc:sldChg>
      <pc:sldChg chg="delSp modSp">
        <pc:chgData name="Evie Orchard" userId="401cb75f-e2b6-4372-8b68-5f8737a58603" providerId="ADAL" clId="{B349AAF6-B7B7-4AC7-B18A-47979514697E}" dt="2022-01-26T17:14:53.284" v="48" actId="1076"/>
        <pc:sldMkLst>
          <pc:docMk/>
          <pc:sldMk cId="2276220005" sldId="269"/>
        </pc:sldMkLst>
        <pc:spChg chg="del mod">
          <ac:chgData name="Evie Orchard" userId="401cb75f-e2b6-4372-8b68-5f8737a58603" providerId="ADAL" clId="{B349AAF6-B7B7-4AC7-B18A-47979514697E}" dt="2022-01-25T17:14:05.499" v="22" actId="478"/>
          <ac:spMkLst>
            <pc:docMk/>
            <pc:sldMk cId="2276220005" sldId="269"/>
            <ac:spMk id="2" creationId="{E7081C39-3422-40E3-A8DC-F75A0BF31FAF}"/>
          </ac:spMkLst>
        </pc:spChg>
        <pc:picChg chg="mod">
          <ac:chgData name="Evie Orchard" userId="401cb75f-e2b6-4372-8b68-5f8737a58603" providerId="ADAL" clId="{B349AAF6-B7B7-4AC7-B18A-47979514697E}" dt="2022-01-26T17:14:53.284" v="48" actId="1076"/>
          <ac:picMkLst>
            <pc:docMk/>
            <pc:sldMk cId="2276220005" sldId="269"/>
            <ac:picMk id="2" creationId="{F911D58F-665E-4CE3-8F96-BF892A19C5A4}"/>
          </ac:picMkLst>
        </pc:picChg>
      </pc:sldChg>
      <pc:sldChg chg="delSp modSp">
        <pc:chgData name="Evie Orchard" userId="401cb75f-e2b6-4372-8b68-5f8737a58603" providerId="ADAL" clId="{B349AAF6-B7B7-4AC7-B18A-47979514697E}" dt="2022-01-26T17:15:01.796" v="49" actId="1076"/>
        <pc:sldMkLst>
          <pc:docMk/>
          <pc:sldMk cId="1282394594" sldId="270"/>
        </pc:sldMkLst>
        <pc:spChg chg="del mod">
          <ac:chgData name="Evie Orchard" userId="401cb75f-e2b6-4372-8b68-5f8737a58603" providerId="ADAL" clId="{B349AAF6-B7B7-4AC7-B18A-47979514697E}" dt="2022-01-25T17:14:09.857" v="24" actId="478"/>
          <ac:spMkLst>
            <pc:docMk/>
            <pc:sldMk cId="1282394594" sldId="270"/>
            <ac:spMk id="2" creationId="{01B7680E-4A6B-449B-83A2-D8FC03A99155}"/>
          </ac:spMkLst>
        </pc:spChg>
        <pc:picChg chg="mod">
          <ac:chgData name="Evie Orchard" userId="401cb75f-e2b6-4372-8b68-5f8737a58603" providerId="ADAL" clId="{B349AAF6-B7B7-4AC7-B18A-47979514697E}" dt="2022-01-26T17:15:01.796" v="49" actId="1076"/>
          <ac:picMkLst>
            <pc:docMk/>
            <pc:sldMk cId="1282394594" sldId="270"/>
            <ac:picMk id="2" creationId="{67BDFEA5-2BC8-4EA9-9903-D049E38D883C}"/>
          </ac:picMkLst>
        </pc:picChg>
      </pc:sldChg>
      <pc:sldChg chg="addSp delSp modSp delAnim modAnim">
        <pc:chgData name="Evie Orchard" userId="401cb75f-e2b6-4372-8b68-5f8737a58603" providerId="ADAL" clId="{B349AAF6-B7B7-4AC7-B18A-47979514697E}" dt="2022-01-26T17:16:17.752" v="52" actId="1076"/>
        <pc:sldMkLst>
          <pc:docMk/>
          <pc:sldMk cId="1458664095" sldId="271"/>
        </pc:sldMkLst>
        <pc:spChg chg="del mod">
          <ac:chgData name="Evie Orchard" userId="401cb75f-e2b6-4372-8b68-5f8737a58603" providerId="ADAL" clId="{B349AAF6-B7B7-4AC7-B18A-47979514697E}" dt="2022-01-25T17:14:14.485" v="26" actId="478"/>
          <ac:spMkLst>
            <pc:docMk/>
            <pc:sldMk cId="1458664095" sldId="271"/>
            <ac:spMk id="2" creationId="{51C9CE7B-9248-4204-905F-8687FB33F26B}"/>
          </ac:spMkLst>
        </pc:spChg>
        <pc:picChg chg="add del mod">
          <ac:chgData name="Evie Orchard" userId="401cb75f-e2b6-4372-8b68-5f8737a58603" providerId="ADAL" clId="{B349AAF6-B7B7-4AC7-B18A-47979514697E}" dt="2022-01-26T17:16:05.187" v="51" actId="478"/>
          <ac:picMkLst>
            <pc:docMk/>
            <pc:sldMk cId="1458664095" sldId="271"/>
            <ac:picMk id="2" creationId="{89F1C224-8445-4561-8F71-AC1119E04005}"/>
          </ac:picMkLst>
        </pc:picChg>
        <pc:picChg chg="mod">
          <ac:chgData name="Evie Orchard" userId="401cb75f-e2b6-4372-8b68-5f8737a58603" providerId="ADAL" clId="{B349AAF6-B7B7-4AC7-B18A-47979514697E}" dt="2022-01-26T17:16:17.752" v="52" actId="1076"/>
          <ac:picMkLst>
            <pc:docMk/>
            <pc:sldMk cId="1458664095" sldId="271"/>
            <ac:picMk id="3" creationId="{1C57CD47-449B-41C8-BCDB-7ECC065044DD}"/>
          </ac:picMkLst>
        </pc:picChg>
      </pc:sldChg>
      <pc:sldChg chg="delSp modSp">
        <pc:chgData name="Evie Orchard" userId="401cb75f-e2b6-4372-8b68-5f8737a58603" providerId="ADAL" clId="{B349AAF6-B7B7-4AC7-B18A-47979514697E}" dt="2022-01-26T17:16:27.129" v="53" actId="1076"/>
        <pc:sldMkLst>
          <pc:docMk/>
          <pc:sldMk cId="1129947786" sldId="272"/>
        </pc:sldMkLst>
        <pc:spChg chg="del">
          <ac:chgData name="Evie Orchard" userId="401cb75f-e2b6-4372-8b68-5f8737a58603" providerId="ADAL" clId="{B349AAF6-B7B7-4AC7-B18A-47979514697E}" dt="2022-01-25T17:14:21.313" v="27" actId="478"/>
          <ac:spMkLst>
            <pc:docMk/>
            <pc:sldMk cId="1129947786" sldId="272"/>
            <ac:spMk id="2" creationId="{38E44170-347D-4B17-B483-E4E469EBDBA5}"/>
          </ac:spMkLst>
        </pc:spChg>
        <pc:picChg chg="mod">
          <ac:chgData name="Evie Orchard" userId="401cb75f-e2b6-4372-8b68-5f8737a58603" providerId="ADAL" clId="{B349AAF6-B7B7-4AC7-B18A-47979514697E}" dt="2022-01-26T17:16:27.129" v="53" actId="1076"/>
          <ac:picMkLst>
            <pc:docMk/>
            <pc:sldMk cId="1129947786" sldId="272"/>
            <ac:picMk id="2" creationId="{82DDBD18-6114-4706-BACA-DF58E89C477B}"/>
          </ac:picMkLst>
        </pc:picChg>
      </pc:sldChg>
      <pc:sldChg chg="delSp modSp">
        <pc:chgData name="Evie Orchard" userId="401cb75f-e2b6-4372-8b68-5f8737a58603" providerId="ADAL" clId="{B349AAF6-B7B7-4AC7-B18A-47979514697E}" dt="2022-01-26T17:16:36.738" v="54" actId="1076"/>
        <pc:sldMkLst>
          <pc:docMk/>
          <pc:sldMk cId="264530797" sldId="273"/>
        </pc:sldMkLst>
        <pc:spChg chg="del">
          <ac:chgData name="Evie Orchard" userId="401cb75f-e2b6-4372-8b68-5f8737a58603" providerId="ADAL" clId="{B349AAF6-B7B7-4AC7-B18A-47979514697E}" dt="2022-01-25T17:14:31.497" v="28" actId="478"/>
          <ac:spMkLst>
            <pc:docMk/>
            <pc:sldMk cId="264530797" sldId="273"/>
            <ac:spMk id="2" creationId="{5BCA974F-C335-4A17-994F-95078502BDB5}"/>
          </ac:spMkLst>
        </pc:spChg>
        <pc:picChg chg="mod">
          <ac:chgData name="Evie Orchard" userId="401cb75f-e2b6-4372-8b68-5f8737a58603" providerId="ADAL" clId="{B349AAF6-B7B7-4AC7-B18A-47979514697E}" dt="2022-01-26T17:16:36.738" v="54" actId="1076"/>
          <ac:picMkLst>
            <pc:docMk/>
            <pc:sldMk cId="264530797" sldId="273"/>
            <ac:picMk id="2" creationId="{5295DA37-181C-4FEC-9270-F93B1231F2CB}"/>
          </ac:picMkLst>
        </pc:picChg>
      </pc:sldChg>
      <pc:sldChg chg="addSp delSp modSp modAnim">
        <pc:chgData name="Evie Orchard" userId="401cb75f-e2b6-4372-8b68-5f8737a58603" providerId="ADAL" clId="{B349AAF6-B7B7-4AC7-B18A-47979514697E}" dt="2022-01-26T17:16:41.728" v="56" actId="1076"/>
        <pc:sldMkLst>
          <pc:docMk/>
          <pc:sldMk cId="1417917545" sldId="274"/>
        </pc:sldMkLst>
        <pc:spChg chg="del">
          <ac:chgData name="Evie Orchard" userId="401cb75f-e2b6-4372-8b68-5f8737a58603" providerId="ADAL" clId="{B349AAF6-B7B7-4AC7-B18A-47979514697E}" dt="2022-01-25T17:14:34.119" v="29" actId="478"/>
          <ac:spMkLst>
            <pc:docMk/>
            <pc:sldMk cId="1417917545" sldId="274"/>
            <ac:spMk id="2" creationId="{9FBE2AD2-5C4D-4F7E-B5FE-41F27C791AEB}"/>
          </ac:spMkLst>
        </pc:spChg>
        <pc:picChg chg="add mod">
          <ac:chgData name="Evie Orchard" userId="401cb75f-e2b6-4372-8b68-5f8737a58603" providerId="ADAL" clId="{B349AAF6-B7B7-4AC7-B18A-47979514697E}" dt="2022-01-26T17:16:41.728" v="56" actId="1076"/>
          <ac:picMkLst>
            <pc:docMk/>
            <pc:sldMk cId="1417917545" sldId="274"/>
            <ac:picMk id="3" creationId="{B2AA9D43-AF30-4FD6-AA62-23069CF47B14}"/>
          </ac:picMkLst>
        </pc:picChg>
      </pc:sldChg>
      <pc:sldChg chg="delSp modSp">
        <pc:chgData name="Evie Orchard" userId="401cb75f-e2b6-4372-8b68-5f8737a58603" providerId="ADAL" clId="{B349AAF6-B7B7-4AC7-B18A-47979514697E}" dt="2022-01-26T17:16:49.079" v="57" actId="1076"/>
        <pc:sldMkLst>
          <pc:docMk/>
          <pc:sldMk cId="301629640" sldId="275"/>
        </pc:sldMkLst>
        <pc:spChg chg="del">
          <ac:chgData name="Evie Orchard" userId="401cb75f-e2b6-4372-8b68-5f8737a58603" providerId="ADAL" clId="{B349AAF6-B7B7-4AC7-B18A-47979514697E}" dt="2022-01-25T17:14:36.530" v="30" actId="478"/>
          <ac:spMkLst>
            <pc:docMk/>
            <pc:sldMk cId="301629640" sldId="275"/>
            <ac:spMk id="2" creationId="{26CCCA60-0862-4F51-B954-FEC42CDF4593}"/>
          </ac:spMkLst>
        </pc:spChg>
        <pc:picChg chg="mod">
          <ac:chgData name="Evie Orchard" userId="401cb75f-e2b6-4372-8b68-5f8737a58603" providerId="ADAL" clId="{B349AAF6-B7B7-4AC7-B18A-47979514697E}" dt="2022-01-26T17:16:49.079" v="57" actId="1076"/>
          <ac:picMkLst>
            <pc:docMk/>
            <pc:sldMk cId="301629640" sldId="275"/>
            <ac:picMk id="2" creationId="{0E5EF8CD-DD33-466A-B2B9-8ED81A710213}"/>
          </ac:picMkLst>
        </pc:picChg>
      </pc:sldChg>
      <pc:sldChg chg="addSp delSp modAnim">
        <pc:chgData name="Evie Orchard" userId="401cb75f-e2b6-4372-8b68-5f8737a58603" providerId="ADAL" clId="{B349AAF6-B7B7-4AC7-B18A-47979514697E}" dt="2022-01-26T17:16:51.839" v="58"/>
        <pc:sldMkLst>
          <pc:docMk/>
          <pc:sldMk cId="1738220666" sldId="276"/>
        </pc:sldMkLst>
        <pc:spChg chg="del">
          <ac:chgData name="Evie Orchard" userId="401cb75f-e2b6-4372-8b68-5f8737a58603" providerId="ADAL" clId="{B349AAF6-B7B7-4AC7-B18A-47979514697E}" dt="2022-01-25T17:14:39.342" v="31" actId="478"/>
          <ac:spMkLst>
            <pc:docMk/>
            <pc:sldMk cId="1738220666" sldId="276"/>
            <ac:spMk id="2" creationId="{A1FC3C68-F179-42BE-82EF-667E1C976431}"/>
          </ac:spMkLst>
        </pc:spChg>
        <pc:picChg chg="add">
          <ac:chgData name="Evie Orchard" userId="401cb75f-e2b6-4372-8b68-5f8737a58603" providerId="ADAL" clId="{B349AAF6-B7B7-4AC7-B18A-47979514697E}" dt="2022-01-26T17:16:51.839" v="58"/>
          <ac:picMkLst>
            <pc:docMk/>
            <pc:sldMk cId="1738220666" sldId="276"/>
            <ac:picMk id="3" creationId="{85438936-1530-4CAC-BFDD-A41A9579F9E3}"/>
          </ac:picMkLst>
        </pc:picChg>
      </pc:sldChg>
      <pc:sldChg chg="addSp delSp modAnim">
        <pc:chgData name="Evie Orchard" userId="401cb75f-e2b6-4372-8b68-5f8737a58603" providerId="ADAL" clId="{B349AAF6-B7B7-4AC7-B18A-47979514697E}" dt="2022-01-26T17:17:00.617" v="59"/>
        <pc:sldMkLst>
          <pc:docMk/>
          <pc:sldMk cId="1868511670" sldId="277"/>
        </pc:sldMkLst>
        <pc:spChg chg="del">
          <ac:chgData name="Evie Orchard" userId="401cb75f-e2b6-4372-8b68-5f8737a58603" providerId="ADAL" clId="{B349AAF6-B7B7-4AC7-B18A-47979514697E}" dt="2022-01-25T17:14:42.056" v="32" actId="478"/>
          <ac:spMkLst>
            <pc:docMk/>
            <pc:sldMk cId="1868511670" sldId="277"/>
            <ac:spMk id="2" creationId="{ABBE6B15-166D-4E90-BDBC-6F2888239A0E}"/>
          </ac:spMkLst>
        </pc:spChg>
        <pc:picChg chg="add">
          <ac:chgData name="Evie Orchard" userId="401cb75f-e2b6-4372-8b68-5f8737a58603" providerId="ADAL" clId="{B349AAF6-B7B7-4AC7-B18A-47979514697E}" dt="2022-01-26T17:17:00.617" v="59"/>
          <ac:picMkLst>
            <pc:docMk/>
            <pc:sldMk cId="1868511670" sldId="277"/>
            <ac:picMk id="3" creationId="{B5E985F7-8785-45C1-A04A-5B171922982F}"/>
          </ac:picMkLst>
        </pc:picChg>
      </pc:sldChg>
      <pc:sldChg chg="addSp delSp modSp add modAnim">
        <pc:chgData name="Evie Orchard" userId="401cb75f-e2b6-4372-8b68-5f8737a58603" providerId="ADAL" clId="{B349AAF6-B7B7-4AC7-B18A-47979514697E}" dt="2022-01-26T17:14:31.369" v="46"/>
        <pc:sldMkLst>
          <pc:docMk/>
          <pc:sldMk cId="561495318" sldId="278"/>
        </pc:sldMkLst>
        <pc:spChg chg="del mod">
          <ac:chgData name="Evie Orchard" userId="401cb75f-e2b6-4372-8b68-5f8737a58603" providerId="ADAL" clId="{B349AAF6-B7B7-4AC7-B18A-47979514697E}" dt="2022-01-25T17:13:55.656" v="17" actId="478"/>
          <ac:spMkLst>
            <pc:docMk/>
            <pc:sldMk cId="561495318" sldId="278"/>
            <ac:spMk id="2" creationId="{17021E4A-4193-4766-B430-E78BC316F80A}"/>
          </ac:spMkLst>
        </pc:spChg>
        <pc:spChg chg="del">
          <ac:chgData name="Evie Orchard" userId="401cb75f-e2b6-4372-8b68-5f8737a58603" providerId="ADAL" clId="{B349AAF6-B7B7-4AC7-B18A-47979514697E}" dt="2022-01-25T17:13:57.548" v="18" actId="478"/>
          <ac:spMkLst>
            <pc:docMk/>
            <pc:sldMk cId="561495318" sldId="278"/>
            <ac:spMk id="3" creationId="{604AA1A2-6B05-42D2-9B1A-CD0253B19B85}"/>
          </ac:spMkLst>
        </pc:spChg>
        <pc:picChg chg="add">
          <ac:chgData name="Evie Orchard" userId="401cb75f-e2b6-4372-8b68-5f8737a58603" providerId="ADAL" clId="{B349AAF6-B7B7-4AC7-B18A-47979514697E}" dt="2022-01-26T17:14:31.369" v="46"/>
          <ac:picMkLst>
            <pc:docMk/>
            <pc:sldMk cId="561495318" sldId="278"/>
            <ac:picMk id="3" creationId="{493E1E8E-2864-4129-B076-58C7D0202B8D}"/>
          </ac:picMkLst>
        </pc:picChg>
        <pc:picChg chg="add">
          <ac:chgData name="Evie Orchard" userId="401cb75f-e2b6-4372-8b68-5f8737a58603" providerId="ADAL" clId="{B349AAF6-B7B7-4AC7-B18A-47979514697E}" dt="2022-01-18T08:03:32.349" v="1"/>
          <ac:picMkLst>
            <pc:docMk/>
            <pc:sldMk cId="561495318" sldId="278"/>
            <ac:picMk id="4" creationId="{6BE879AD-9C33-4197-AD92-58B8D93C09BE}"/>
          </ac:picMkLst>
        </pc:picChg>
      </pc:sldChg>
      <pc:sldChg chg="addSp delSp modSp add del ord">
        <pc:chgData name="Evie Orchard" userId="401cb75f-e2b6-4372-8b68-5f8737a58603" providerId="ADAL" clId="{B349AAF6-B7B7-4AC7-B18A-47979514697E}" dt="2022-01-26T17:50:59.038" v="467" actId="2696"/>
        <pc:sldMkLst>
          <pc:docMk/>
          <pc:sldMk cId="561231904" sldId="279"/>
        </pc:sldMkLst>
        <pc:spChg chg="del">
          <ac:chgData name="Evie Orchard" userId="401cb75f-e2b6-4372-8b68-5f8737a58603" providerId="ADAL" clId="{B349AAF6-B7B7-4AC7-B18A-47979514697E}" dt="2022-01-26T17:17:17.021" v="61"/>
          <ac:spMkLst>
            <pc:docMk/>
            <pc:sldMk cId="561231904" sldId="279"/>
            <ac:spMk id="3" creationId="{5BBAB907-E346-4766-B6C3-DD220C9A0D18}"/>
          </ac:spMkLst>
        </pc:spChg>
        <pc:picChg chg="add mod">
          <ac:chgData name="Evie Orchard" userId="401cb75f-e2b6-4372-8b68-5f8737a58603" providerId="ADAL" clId="{B349AAF6-B7B7-4AC7-B18A-47979514697E}" dt="2022-01-26T17:17:20.695" v="63" actId="14100"/>
          <ac:picMkLst>
            <pc:docMk/>
            <pc:sldMk cId="561231904" sldId="279"/>
            <ac:picMk id="5" creationId="{BB8C63FF-3F4C-462C-9300-A6340105090D}"/>
          </ac:picMkLst>
        </pc:picChg>
        <pc:picChg chg="mod">
          <ac:chgData name="Evie Orchard" userId="401cb75f-e2b6-4372-8b68-5f8737a58603" providerId="ADAL" clId="{B349AAF6-B7B7-4AC7-B18A-47979514697E}" dt="2022-01-26T17:18:01.811" v="94" actId="1076"/>
          <ac:picMkLst>
            <pc:docMk/>
            <pc:sldMk cId="561231904" sldId="279"/>
            <ac:picMk id="6" creationId="{85F64427-2AEE-4C1B-AAD4-12393311B506}"/>
          </ac:picMkLst>
        </pc:picChg>
      </pc:sldChg>
      <pc:sldChg chg="delSp modSp add del ord">
        <pc:chgData name="Evie Orchard" userId="401cb75f-e2b6-4372-8b68-5f8737a58603" providerId="ADAL" clId="{B349AAF6-B7B7-4AC7-B18A-47979514697E}" dt="2022-01-26T17:50:59.038" v="468" actId="2696"/>
        <pc:sldMkLst>
          <pc:docMk/>
          <pc:sldMk cId="3006173745" sldId="280"/>
        </pc:sldMkLst>
        <pc:spChg chg="mod">
          <ac:chgData name="Evie Orchard" userId="401cb75f-e2b6-4372-8b68-5f8737a58603" providerId="ADAL" clId="{B349AAF6-B7B7-4AC7-B18A-47979514697E}" dt="2022-01-26T17:17:37.688" v="87" actId="27636"/>
          <ac:spMkLst>
            <pc:docMk/>
            <pc:sldMk cId="3006173745" sldId="280"/>
            <ac:spMk id="2" creationId="{98FC27E1-F90A-405D-A178-0E3BA64847F2}"/>
          </ac:spMkLst>
        </pc:spChg>
        <pc:spChg chg="del">
          <ac:chgData name="Evie Orchard" userId="401cb75f-e2b6-4372-8b68-5f8737a58603" providerId="ADAL" clId="{B349AAF6-B7B7-4AC7-B18A-47979514697E}" dt="2022-01-26T17:17:32.940" v="85" actId="478"/>
          <ac:spMkLst>
            <pc:docMk/>
            <pc:sldMk cId="3006173745" sldId="280"/>
            <ac:spMk id="3" creationId="{79FE714E-E815-4980-96FB-28A429E6486C}"/>
          </ac:spMkLst>
        </pc:spChg>
      </pc:sldChg>
      <pc:sldChg chg="add del">
        <pc:chgData name="Evie Orchard" userId="401cb75f-e2b6-4372-8b68-5f8737a58603" providerId="ADAL" clId="{B349AAF6-B7B7-4AC7-B18A-47979514697E}" dt="2022-01-26T17:17:44.636" v="90" actId="2696"/>
        <pc:sldMkLst>
          <pc:docMk/>
          <pc:sldMk cId="1715654384" sldId="281"/>
        </pc:sldMkLst>
      </pc:sldChg>
      <pc:sldChg chg="modSp add ord">
        <pc:chgData name="Evie Orchard" userId="401cb75f-e2b6-4372-8b68-5f8737a58603" providerId="ADAL" clId="{B349AAF6-B7B7-4AC7-B18A-47979514697E}" dt="2022-01-26T17:17:47.283" v="93" actId="20577"/>
        <pc:sldMkLst>
          <pc:docMk/>
          <pc:sldMk cId="3617534717" sldId="282"/>
        </pc:sldMkLst>
        <pc:spChg chg="mod">
          <ac:chgData name="Evie Orchard" userId="401cb75f-e2b6-4372-8b68-5f8737a58603" providerId="ADAL" clId="{B349AAF6-B7B7-4AC7-B18A-47979514697E}" dt="2022-01-26T17:17:47.283" v="93" actId="20577"/>
          <ac:spMkLst>
            <pc:docMk/>
            <pc:sldMk cId="3617534717" sldId="282"/>
            <ac:spMk id="2" creationId="{98FC27E1-F90A-405D-A178-0E3BA64847F2}"/>
          </ac:spMkLst>
        </pc:spChg>
      </pc:sldChg>
      <pc:sldChg chg="addSp delSp modSp add del">
        <pc:chgData name="Evie Orchard" userId="401cb75f-e2b6-4372-8b68-5f8737a58603" providerId="ADAL" clId="{B349AAF6-B7B7-4AC7-B18A-47979514697E}" dt="2022-01-26T17:50:59.036" v="466" actId="2696"/>
        <pc:sldMkLst>
          <pc:docMk/>
          <pc:sldMk cId="2290495773" sldId="283"/>
        </pc:sldMkLst>
        <pc:spChg chg="del">
          <ac:chgData name="Evie Orchard" userId="401cb75f-e2b6-4372-8b68-5f8737a58603" providerId="ADAL" clId="{B349AAF6-B7B7-4AC7-B18A-47979514697E}" dt="2022-01-26T17:18:11.001" v="96"/>
          <ac:spMkLst>
            <pc:docMk/>
            <pc:sldMk cId="2290495773" sldId="283"/>
            <ac:spMk id="3" creationId="{0F79350B-D42E-4602-A10D-49DA783141AE}"/>
          </ac:spMkLst>
        </pc:spChg>
        <pc:picChg chg="add mod">
          <ac:chgData name="Evie Orchard" userId="401cb75f-e2b6-4372-8b68-5f8737a58603" providerId="ADAL" clId="{B349AAF6-B7B7-4AC7-B18A-47979514697E}" dt="2022-01-26T17:18:14.644" v="99" actId="1076"/>
          <ac:picMkLst>
            <pc:docMk/>
            <pc:sldMk cId="2290495773" sldId="283"/>
            <ac:picMk id="5" creationId="{A0AECD5E-0971-4F51-8B5C-C8824B7A612E}"/>
          </ac:picMkLst>
        </pc:picChg>
        <pc:picChg chg="mod">
          <ac:chgData name="Evie Orchard" userId="401cb75f-e2b6-4372-8b68-5f8737a58603" providerId="ADAL" clId="{B349AAF6-B7B7-4AC7-B18A-47979514697E}" dt="2022-01-26T17:18:26.203" v="100" actId="1076"/>
          <ac:picMkLst>
            <pc:docMk/>
            <pc:sldMk cId="2290495773" sldId="283"/>
            <ac:picMk id="6" creationId="{5AD9A13B-01ED-493F-94D5-D41F81EAA610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9.027" v="465" actId="2696"/>
        <pc:sldMkLst>
          <pc:docMk/>
          <pc:sldMk cId="615206431" sldId="284"/>
        </pc:sldMkLst>
        <pc:spChg chg="del">
          <ac:chgData name="Evie Orchard" userId="401cb75f-e2b6-4372-8b68-5f8737a58603" providerId="ADAL" clId="{B349AAF6-B7B7-4AC7-B18A-47979514697E}" dt="2022-01-26T17:18:33.688" v="102"/>
          <ac:spMkLst>
            <pc:docMk/>
            <pc:sldMk cId="615206431" sldId="284"/>
            <ac:spMk id="3" creationId="{E26909FC-CE5E-4A28-96BD-E151BA4FB3A5}"/>
          </ac:spMkLst>
        </pc:spChg>
        <pc:picChg chg="add mod">
          <ac:chgData name="Evie Orchard" userId="401cb75f-e2b6-4372-8b68-5f8737a58603" providerId="ADAL" clId="{B349AAF6-B7B7-4AC7-B18A-47979514697E}" dt="2022-01-26T17:18:37.683" v="105" actId="1076"/>
          <ac:picMkLst>
            <pc:docMk/>
            <pc:sldMk cId="615206431" sldId="284"/>
            <ac:picMk id="5" creationId="{4B85996E-8514-40D4-ABEF-8F30CBF92EAE}"/>
          </ac:picMkLst>
        </pc:picChg>
        <pc:picChg chg="mod">
          <ac:chgData name="Evie Orchard" userId="401cb75f-e2b6-4372-8b68-5f8737a58603" providerId="ADAL" clId="{B349AAF6-B7B7-4AC7-B18A-47979514697E}" dt="2022-01-26T17:18:45.934" v="106" actId="1076"/>
          <ac:picMkLst>
            <pc:docMk/>
            <pc:sldMk cId="615206431" sldId="284"/>
            <ac:picMk id="6" creationId="{146EE653-5BCA-457F-855B-EE3CE34D58B1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9.019" v="464" actId="2696"/>
        <pc:sldMkLst>
          <pc:docMk/>
          <pc:sldMk cId="3997127587" sldId="285"/>
        </pc:sldMkLst>
        <pc:spChg chg="del">
          <ac:chgData name="Evie Orchard" userId="401cb75f-e2b6-4372-8b68-5f8737a58603" providerId="ADAL" clId="{B349AAF6-B7B7-4AC7-B18A-47979514697E}" dt="2022-01-26T17:20:15.789" v="108"/>
          <ac:spMkLst>
            <pc:docMk/>
            <pc:sldMk cId="3997127587" sldId="285"/>
            <ac:spMk id="3" creationId="{FBF33128-7214-4780-96D0-B57708C66F90}"/>
          </ac:spMkLst>
        </pc:spChg>
        <pc:picChg chg="add mod">
          <ac:chgData name="Evie Orchard" userId="401cb75f-e2b6-4372-8b68-5f8737a58603" providerId="ADAL" clId="{B349AAF6-B7B7-4AC7-B18A-47979514697E}" dt="2022-01-26T17:20:18.729" v="111" actId="1076"/>
          <ac:picMkLst>
            <pc:docMk/>
            <pc:sldMk cId="3997127587" sldId="285"/>
            <ac:picMk id="5" creationId="{DB2A98F6-DD0C-46BE-813D-B85CF3E31963}"/>
          </ac:picMkLst>
        </pc:picChg>
        <pc:picChg chg="mod">
          <ac:chgData name="Evie Orchard" userId="401cb75f-e2b6-4372-8b68-5f8737a58603" providerId="ADAL" clId="{B349AAF6-B7B7-4AC7-B18A-47979514697E}" dt="2022-01-26T17:20:27.041" v="112" actId="1076"/>
          <ac:picMkLst>
            <pc:docMk/>
            <pc:sldMk cId="3997127587" sldId="285"/>
            <ac:picMk id="6" creationId="{E8BA3F04-96E9-4082-A838-BE9D6BDCC4F8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9.019" v="463" actId="2696"/>
        <pc:sldMkLst>
          <pc:docMk/>
          <pc:sldMk cId="2233660448" sldId="286"/>
        </pc:sldMkLst>
        <pc:spChg chg="del">
          <ac:chgData name="Evie Orchard" userId="401cb75f-e2b6-4372-8b68-5f8737a58603" providerId="ADAL" clId="{B349AAF6-B7B7-4AC7-B18A-47979514697E}" dt="2022-01-26T17:21:13.437" v="114"/>
          <ac:spMkLst>
            <pc:docMk/>
            <pc:sldMk cId="2233660448" sldId="286"/>
            <ac:spMk id="3" creationId="{CB0354A5-10D7-47CB-B910-74BD52980045}"/>
          </ac:spMkLst>
        </pc:spChg>
        <pc:picChg chg="add mod">
          <ac:chgData name="Evie Orchard" userId="401cb75f-e2b6-4372-8b68-5f8737a58603" providerId="ADAL" clId="{B349AAF6-B7B7-4AC7-B18A-47979514697E}" dt="2022-01-26T17:21:22.220" v="117" actId="1076"/>
          <ac:picMkLst>
            <pc:docMk/>
            <pc:sldMk cId="2233660448" sldId="286"/>
            <ac:picMk id="5" creationId="{D08E140B-BD85-4C37-ABD1-FD279CF79001}"/>
          </ac:picMkLst>
        </pc:picChg>
        <pc:picChg chg="mod">
          <ac:chgData name="Evie Orchard" userId="401cb75f-e2b6-4372-8b68-5f8737a58603" providerId="ADAL" clId="{B349AAF6-B7B7-4AC7-B18A-47979514697E}" dt="2022-01-26T17:21:31.108" v="118" actId="1076"/>
          <ac:picMkLst>
            <pc:docMk/>
            <pc:sldMk cId="2233660448" sldId="286"/>
            <ac:picMk id="6" creationId="{982D803D-AAA1-4885-A68A-DF5199EE4099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9.012" v="462" actId="2696"/>
        <pc:sldMkLst>
          <pc:docMk/>
          <pc:sldMk cId="877488734" sldId="287"/>
        </pc:sldMkLst>
        <pc:spChg chg="del">
          <ac:chgData name="Evie Orchard" userId="401cb75f-e2b6-4372-8b68-5f8737a58603" providerId="ADAL" clId="{B349AAF6-B7B7-4AC7-B18A-47979514697E}" dt="2022-01-26T17:21:40.725" v="120"/>
          <ac:spMkLst>
            <pc:docMk/>
            <pc:sldMk cId="877488734" sldId="287"/>
            <ac:spMk id="3" creationId="{43593B75-B53E-4353-B6E5-71C6C46C01E3}"/>
          </ac:spMkLst>
        </pc:spChg>
        <pc:picChg chg="add mod">
          <ac:chgData name="Evie Orchard" userId="401cb75f-e2b6-4372-8b68-5f8737a58603" providerId="ADAL" clId="{B349AAF6-B7B7-4AC7-B18A-47979514697E}" dt="2022-01-26T17:21:57.937" v="125" actId="14100"/>
          <ac:picMkLst>
            <pc:docMk/>
            <pc:sldMk cId="877488734" sldId="287"/>
            <ac:picMk id="5" creationId="{DEAE6F4A-75CC-4764-ACFE-C4CBC7A1D916}"/>
          </ac:picMkLst>
        </pc:picChg>
        <pc:picChg chg="mod">
          <ac:chgData name="Evie Orchard" userId="401cb75f-e2b6-4372-8b68-5f8737a58603" providerId="ADAL" clId="{B349AAF6-B7B7-4AC7-B18A-47979514697E}" dt="2022-01-26T17:21:55.381" v="124" actId="1076"/>
          <ac:picMkLst>
            <pc:docMk/>
            <pc:sldMk cId="877488734" sldId="287"/>
            <ac:picMk id="6" creationId="{BFC405A8-E8FE-4084-BCAC-4DBDB26DF7FF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9.012" v="461" actId="2696"/>
        <pc:sldMkLst>
          <pc:docMk/>
          <pc:sldMk cId="1512746893" sldId="288"/>
        </pc:sldMkLst>
        <pc:spChg chg="add del mod">
          <ac:chgData name="Evie Orchard" userId="401cb75f-e2b6-4372-8b68-5f8737a58603" providerId="ADAL" clId="{B349AAF6-B7B7-4AC7-B18A-47979514697E}" dt="2022-01-26T17:22:13.421" v="128"/>
          <ac:spMkLst>
            <pc:docMk/>
            <pc:sldMk cId="1512746893" sldId="288"/>
            <ac:spMk id="4" creationId="{1BA6C58C-23E3-40BF-8396-DB9DB2BEB42F}"/>
          </ac:spMkLst>
        </pc:spChg>
        <pc:picChg chg="del">
          <ac:chgData name="Evie Orchard" userId="401cb75f-e2b6-4372-8b68-5f8737a58603" providerId="ADAL" clId="{B349AAF6-B7B7-4AC7-B18A-47979514697E}" dt="2022-01-26T17:22:00.647" v="127" actId="478"/>
          <ac:picMkLst>
            <pc:docMk/>
            <pc:sldMk cId="1512746893" sldId="288"/>
            <ac:picMk id="5" creationId="{DEAE6F4A-75CC-4764-ACFE-C4CBC7A1D916}"/>
          </ac:picMkLst>
        </pc:picChg>
        <pc:picChg chg="mod">
          <ac:chgData name="Evie Orchard" userId="401cb75f-e2b6-4372-8b68-5f8737a58603" providerId="ADAL" clId="{B349AAF6-B7B7-4AC7-B18A-47979514697E}" dt="2022-01-26T17:22:24.213" v="134" actId="1076"/>
          <ac:picMkLst>
            <pc:docMk/>
            <pc:sldMk cId="1512746893" sldId="288"/>
            <ac:picMk id="6" creationId="{BFC405A8-E8FE-4084-BCAC-4DBDB26DF7FF}"/>
          </ac:picMkLst>
        </pc:picChg>
        <pc:picChg chg="add mod">
          <ac:chgData name="Evie Orchard" userId="401cb75f-e2b6-4372-8b68-5f8737a58603" providerId="ADAL" clId="{B349AAF6-B7B7-4AC7-B18A-47979514697E}" dt="2022-01-26T17:22:28.832" v="136" actId="1076"/>
          <ac:picMkLst>
            <pc:docMk/>
            <pc:sldMk cId="1512746893" sldId="288"/>
            <ac:picMk id="8" creationId="{A8752E70-2EE1-4D13-A2B6-E6725F4D00B7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9.004" v="460" actId="2696"/>
        <pc:sldMkLst>
          <pc:docMk/>
          <pc:sldMk cId="3481148614" sldId="289"/>
        </pc:sldMkLst>
        <pc:spChg chg="del">
          <ac:chgData name="Evie Orchard" userId="401cb75f-e2b6-4372-8b68-5f8737a58603" providerId="ADAL" clId="{B349AAF6-B7B7-4AC7-B18A-47979514697E}" dt="2022-01-26T17:22:39.246" v="138"/>
          <ac:spMkLst>
            <pc:docMk/>
            <pc:sldMk cId="3481148614" sldId="289"/>
            <ac:spMk id="3" creationId="{A5AF5756-375E-43D1-8F1F-A6EB1C57C2FD}"/>
          </ac:spMkLst>
        </pc:spChg>
        <pc:picChg chg="add mod">
          <ac:chgData name="Evie Orchard" userId="401cb75f-e2b6-4372-8b68-5f8737a58603" providerId="ADAL" clId="{B349AAF6-B7B7-4AC7-B18A-47979514697E}" dt="2022-01-26T17:22:41.976" v="140" actId="14100"/>
          <ac:picMkLst>
            <pc:docMk/>
            <pc:sldMk cId="3481148614" sldId="289"/>
            <ac:picMk id="5" creationId="{632EF10A-D19B-45BB-8409-4562364FC3C2}"/>
          </ac:picMkLst>
        </pc:picChg>
        <pc:picChg chg="mod">
          <ac:chgData name="Evie Orchard" userId="401cb75f-e2b6-4372-8b68-5f8737a58603" providerId="ADAL" clId="{B349AAF6-B7B7-4AC7-B18A-47979514697E}" dt="2022-01-26T17:22:50.290" v="141" actId="1076"/>
          <ac:picMkLst>
            <pc:docMk/>
            <pc:sldMk cId="3481148614" sldId="289"/>
            <ac:picMk id="6" creationId="{C9DA7DED-782B-4B65-9AAE-7FADAB8C212F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96" v="459" actId="2696"/>
        <pc:sldMkLst>
          <pc:docMk/>
          <pc:sldMk cId="448357586" sldId="290"/>
        </pc:sldMkLst>
        <pc:spChg chg="del">
          <ac:chgData name="Evie Orchard" userId="401cb75f-e2b6-4372-8b68-5f8737a58603" providerId="ADAL" clId="{B349AAF6-B7B7-4AC7-B18A-47979514697E}" dt="2022-01-26T17:22:58.166" v="143"/>
          <ac:spMkLst>
            <pc:docMk/>
            <pc:sldMk cId="448357586" sldId="290"/>
            <ac:spMk id="3" creationId="{6D148EE9-C9B0-444C-B9F2-BE60B44A00A8}"/>
          </ac:spMkLst>
        </pc:spChg>
        <pc:picChg chg="add mod">
          <ac:chgData name="Evie Orchard" userId="401cb75f-e2b6-4372-8b68-5f8737a58603" providerId="ADAL" clId="{B349AAF6-B7B7-4AC7-B18A-47979514697E}" dt="2022-01-26T17:23:01.710" v="146" actId="1076"/>
          <ac:picMkLst>
            <pc:docMk/>
            <pc:sldMk cId="448357586" sldId="290"/>
            <ac:picMk id="5" creationId="{099C48A6-6170-4668-B9CB-D58C0437E635}"/>
          </ac:picMkLst>
        </pc:picChg>
        <pc:picChg chg="mod">
          <ac:chgData name="Evie Orchard" userId="401cb75f-e2b6-4372-8b68-5f8737a58603" providerId="ADAL" clId="{B349AAF6-B7B7-4AC7-B18A-47979514697E}" dt="2022-01-26T17:23:10.255" v="147" actId="1076"/>
          <ac:picMkLst>
            <pc:docMk/>
            <pc:sldMk cId="448357586" sldId="290"/>
            <ac:picMk id="6" creationId="{7ABA4F87-7B03-42DC-92E2-7848719FD912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96" v="458" actId="2696"/>
        <pc:sldMkLst>
          <pc:docMk/>
          <pc:sldMk cId="1954403724" sldId="291"/>
        </pc:sldMkLst>
        <pc:spChg chg="del">
          <ac:chgData name="Evie Orchard" userId="401cb75f-e2b6-4372-8b68-5f8737a58603" providerId="ADAL" clId="{B349AAF6-B7B7-4AC7-B18A-47979514697E}" dt="2022-01-26T17:23:18.888" v="149"/>
          <ac:spMkLst>
            <pc:docMk/>
            <pc:sldMk cId="1954403724" sldId="291"/>
            <ac:spMk id="3" creationId="{D505F070-2B56-4286-B08C-30D9CA5DEDA1}"/>
          </ac:spMkLst>
        </pc:spChg>
        <pc:picChg chg="add mod">
          <ac:chgData name="Evie Orchard" userId="401cb75f-e2b6-4372-8b68-5f8737a58603" providerId="ADAL" clId="{B349AAF6-B7B7-4AC7-B18A-47979514697E}" dt="2022-01-26T17:23:22.140" v="152" actId="1076"/>
          <ac:picMkLst>
            <pc:docMk/>
            <pc:sldMk cId="1954403724" sldId="291"/>
            <ac:picMk id="5" creationId="{8935A22B-E6ED-416D-8AE3-7C9659F11605}"/>
          </ac:picMkLst>
        </pc:picChg>
        <pc:picChg chg="mod">
          <ac:chgData name="Evie Orchard" userId="401cb75f-e2b6-4372-8b68-5f8737a58603" providerId="ADAL" clId="{B349AAF6-B7B7-4AC7-B18A-47979514697E}" dt="2022-01-26T17:23:31.354" v="153" actId="1076"/>
          <ac:picMkLst>
            <pc:docMk/>
            <pc:sldMk cId="1954403724" sldId="291"/>
            <ac:picMk id="6" creationId="{6B67FCCF-CC0E-4437-8770-43C7E9692704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88" v="457" actId="2696"/>
        <pc:sldMkLst>
          <pc:docMk/>
          <pc:sldMk cId="1971025114" sldId="292"/>
        </pc:sldMkLst>
        <pc:spChg chg="del">
          <ac:chgData name="Evie Orchard" userId="401cb75f-e2b6-4372-8b68-5f8737a58603" providerId="ADAL" clId="{B349AAF6-B7B7-4AC7-B18A-47979514697E}" dt="2022-01-26T17:23:42.700" v="155"/>
          <ac:spMkLst>
            <pc:docMk/>
            <pc:sldMk cId="1971025114" sldId="292"/>
            <ac:spMk id="3" creationId="{7E728F82-7C8D-436C-9291-B56D57E10A18}"/>
          </ac:spMkLst>
        </pc:spChg>
        <pc:picChg chg="add mod">
          <ac:chgData name="Evie Orchard" userId="401cb75f-e2b6-4372-8b68-5f8737a58603" providerId="ADAL" clId="{B349AAF6-B7B7-4AC7-B18A-47979514697E}" dt="2022-01-26T17:23:45.784" v="158" actId="1076"/>
          <ac:picMkLst>
            <pc:docMk/>
            <pc:sldMk cId="1971025114" sldId="292"/>
            <ac:picMk id="5" creationId="{4F842840-83F9-4019-99FB-577680D68020}"/>
          </ac:picMkLst>
        </pc:picChg>
        <pc:picChg chg="mod">
          <ac:chgData name="Evie Orchard" userId="401cb75f-e2b6-4372-8b68-5f8737a58603" providerId="ADAL" clId="{B349AAF6-B7B7-4AC7-B18A-47979514697E}" dt="2022-01-26T17:23:53.744" v="159" actId="1076"/>
          <ac:picMkLst>
            <pc:docMk/>
            <pc:sldMk cId="1971025114" sldId="292"/>
            <ac:picMk id="6" creationId="{2CF19125-115A-4DAA-B8C9-87B00DE46C99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80" v="456" actId="2696"/>
        <pc:sldMkLst>
          <pc:docMk/>
          <pc:sldMk cId="4031511347" sldId="293"/>
        </pc:sldMkLst>
        <pc:spChg chg="del">
          <ac:chgData name="Evie Orchard" userId="401cb75f-e2b6-4372-8b68-5f8737a58603" providerId="ADAL" clId="{B349AAF6-B7B7-4AC7-B18A-47979514697E}" dt="2022-01-26T17:24:03.847" v="161"/>
          <ac:spMkLst>
            <pc:docMk/>
            <pc:sldMk cId="4031511347" sldId="293"/>
            <ac:spMk id="3" creationId="{F5644B65-33BC-4A32-81CC-2FEB09AF9139}"/>
          </ac:spMkLst>
        </pc:spChg>
        <pc:picChg chg="add mod">
          <ac:chgData name="Evie Orchard" userId="401cb75f-e2b6-4372-8b68-5f8737a58603" providerId="ADAL" clId="{B349AAF6-B7B7-4AC7-B18A-47979514697E}" dt="2022-01-26T17:24:10.510" v="165" actId="1076"/>
          <ac:picMkLst>
            <pc:docMk/>
            <pc:sldMk cId="4031511347" sldId="293"/>
            <ac:picMk id="5" creationId="{DD23A010-CB2B-4692-B4B6-DE21F58FDD4E}"/>
          </ac:picMkLst>
        </pc:picChg>
        <pc:picChg chg="mod">
          <ac:chgData name="Evie Orchard" userId="401cb75f-e2b6-4372-8b68-5f8737a58603" providerId="ADAL" clId="{B349AAF6-B7B7-4AC7-B18A-47979514697E}" dt="2022-01-26T17:24:18.159" v="166" actId="1076"/>
          <ac:picMkLst>
            <pc:docMk/>
            <pc:sldMk cId="4031511347" sldId="293"/>
            <ac:picMk id="6" creationId="{0ABC7442-F10F-493B-8BCB-1BEAFF0804CB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80" v="455" actId="2696"/>
        <pc:sldMkLst>
          <pc:docMk/>
          <pc:sldMk cId="2467160058" sldId="294"/>
        </pc:sldMkLst>
        <pc:spChg chg="del">
          <ac:chgData name="Evie Orchard" userId="401cb75f-e2b6-4372-8b68-5f8737a58603" providerId="ADAL" clId="{B349AAF6-B7B7-4AC7-B18A-47979514697E}" dt="2022-01-26T17:24:28.222" v="168"/>
          <ac:spMkLst>
            <pc:docMk/>
            <pc:sldMk cId="2467160058" sldId="294"/>
            <ac:spMk id="3" creationId="{6138D049-2143-45A5-A2A7-E11599059264}"/>
          </ac:spMkLst>
        </pc:spChg>
        <pc:picChg chg="add mod">
          <ac:chgData name="Evie Orchard" userId="401cb75f-e2b6-4372-8b68-5f8737a58603" providerId="ADAL" clId="{B349AAF6-B7B7-4AC7-B18A-47979514697E}" dt="2022-01-26T17:24:45.727" v="172" actId="1076"/>
          <ac:picMkLst>
            <pc:docMk/>
            <pc:sldMk cId="2467160058" sldId="294"/>
            <ac:picMk id="5" creationId="{70C38BFE-6B93-43FA-84DF-C7F6AB9FCACD}"/>
          </ac:picMkLst>
        </pc:picChg>
        <pc:picChg chg="mod">
          <ac:chgData name="Evie Orchard" userId="401cb75f-e2b6-4372-8b68-5f8737a58603" providerId="ADAL" clId="{B349AAF6-B7B7-4AC7-B18A-47979514697E}" dt="2022-01-26T17:24:47.138" v="173" actId="1076"/>
          <ac:picMkLst>
            <pc:docMk/>
            <pc:sldMk cId="2467160058" sldId="294"/>
            <ac:picMk id="6" creationId="{3E92AFB0-3695-4D47-BAFE-A9FBC7052E4D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64" v="454" actId="2696"/>
        <pc:sldMkLst>
          <pc:docMk/>
          <pc:sldMk cId="2930490596" sldId="295"/>
        </pc:sldMkLst>
        <pc:spChg chg="del">
          <ac:chgData name="Evie Orchard" userId="401cb75f-e2b6-4372-8b68-5f8737a58603" providerId="ADAL" clId="{B349AAF6-B7B7-4AC7-B18A-47979514697E}" dt="2022-01-26T17:24:54.776" v="175"/>
          <ac:spMkLst>
            <pc:docMk/>
            <pc:sldMk cId="2930490596" sldId="295"/>
            <ac:spMk id="3" creationId="{A3C4A539-31DE-41EA-9EA2-5C7C4C3DFC50}"/>
          </ac:spMkLst>
        </pc:spChg>
        <pc:picChg chg="add mod">
          <ac:chgData name="Evie Orchard" userId="401cb75f-e2b6-4372-8b68-5f8737a58603" providerId="ADAL" clId="{B349AAF6-B7B7-4AC7-B18A-47979514697E}" dt="2022-01-26T17:24:57.395" v="177" actId="14100"/>
          <ac:picMkLst>
            <pc:docMk/>
            <pc:sldMk cId="2930490596" sldId="295"/>
            <ac:picMk id="5" creationId="{86EA2ED9-7F74-4B9B-83B7-A3AFA80DF9BD}"/>
          </ac:picMkLst>
        </pc:picChg>
        <pc:picChg chg="mod">
          <ac:chgData name="Evie Orchard" userId="401cb75f-e2b6-4372-8b68-5f8737a58603" providerId="ADAL" clId="{B349AAF6-B7B7-4AC7-B18A-47979514697E}" dt="2022-01-26T17:25:06.242" v="178" actId="1076"/>
          <ac:picMkLst>
            <pc:docMk/>
            <pc:sldMk cId="2930490596" sldId="295"/>
            <ac:picMk id="6" creationId="{292BF250-1C2E-419A-B52E-54B678FBF68C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64" v="453" actId="2696"/>
        <pc:sldMkLst>
          <pc:docMk/>
          <pc:sldMk cId="1650773511" sldId="296"/>
        </pc:sldMkLst>
        <pc:spChg chg="del">
          <ac:chgData name="Evie Orchard" userId="401cb75f-e2b6-4372-8b68-5f8737a58603" providerId="ADAL" clId="{B349AAF6-B7B7-4AC7-B18A-47979514697E}" dt="2022-01-26T17:25:14.820" v="180"/>
          <ac:spMkLst>
            <pc:docMk/>
            <pc:sldMk cId="1650773511" sldId="296"/>
            <ac:spMk id="3" creationId="{4073596F-B644-4E16-8B80-B7E726304259}"/>
          </ac:spMkLst>
        </pc:spChg>
        <pc:picChg chg="add mod">
          <ac:chgData name="Evie Orchard" userId="401cb75f-e2b6-4372-8b68-5f8737a58603" providerId="ADAL" clId="{B349AAF6-B7B7-4AC7-B18A-47979514697E}" dt="2022-01-26T17:25:25.571" v="184" actId="1076"/>
          <ac:picMkLst>
            <pc:docMk/>
            <pc:sldMk cId="1650773511" sldId="296"/>
            <ac:picMk id="5" creationId="{CC5C1896-EF0C-4243-BC5F-E46E3DB911A3}"/>
          </ac:picMkLst>
        </pc:picChg>
        <pc:picChg chg="mod">
          <ac:chgData name="Evie Orchard" userId="401cb75f-e2b6-4372-8b68-5f8737a58603" providerId="ADAL" clId="{B349AAF6-B7B7-4AC7-B18A-47979514697E}" dt="2022-01-26T17:25:27" v="185" actId="1076"/>
          <ac:picMkLst>
            <pc:docMk/>
            <pc:sldMk cId="1650773511" sldId="296"/>
            <ac:picMk id="6" creationId="{9C323F0D-8F80-4134-BEA3-A286EBD4D0AA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56" v="452" actId="2696"/>
        <pc:sldMkLst>
          <pc:docMk/>
          <pc:sldMk cId="783586200" sldId="297"/>
        </pc:sldMkLst>
        <pc:spChg chg="del">
          <ac:chgData name="Evie Orchard" userId="401cb75f-e2b6-4372-8b68-5f8737a58603" providerId="ADAL" clId="{B349AAF6-B7B7-4AC7-B18A-47979514697E}" dt="2022-01-26T17:25:36.966" v="187"/>
          <ac:spMkLst>
            <pc:docMk/>
            <pc:sldMk cId="783586200" sldId="297"/>
            <ac:spMk id="3" creationId="{BDA0EC5F-4BD8-4F6E-8D28-BDD35C37C51A}"/>
          </ac:spMkLst>
        </pc:spChg>
        <pc:picChg chg="add mod">
          <ac:chgData name="Evie Orchard" userId="401cb75f-e2b6-4372-8b68-5f8737a58603" providerId="ADAL" clId="{B349AAF6-B7B7-4AC7-B18A-47979514697E}" dt="2022-01-26T17:25:40.253" v="190" actId="1076"/>
          <ac:picMkLst>
            <pc:docMk/>
            <pc:sldMk cId="783586200" sldId="297"/>
            <ac:picMk id="5" creationId="{7C799FC7-398B-42F7-B4F9-29C4FB640A1B}"/>
          </ac:picMkLst>
        </pc:picChg>
        <pc:picChg chg="mod">
          <ac:chgData name="Evie Orchard" userId="401cb75f-e2b6-4372-8b68-5f8737a58603" providerId="ADAL" clId="{B349AAF6-B7B7-4AC7-B18A-47979514697E}" dt="2022-01-26T17:25:48.511" v="191" actId="1076"/>
          <ac:picMkLst>
            <pc:docMk/>
            <pc:sldMk cId="783586200" sldId="297"/>
            <ac:picMk id="6" creationId="{5EC676FE-263C-4C50-BAD6-508021E8B4E1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48" v="451" actId="2696"/>
        <pc:sldMkLst>
          <pc:docMk/>
          <pc:sldMk cId="5049335" sldId="298"/>
        </pc:sldMkLst>
        <pc:spChg chg="del">
          <ac:chgData name="Evie Orchard" userId="401cb75f-e2b6-4372-8b68-5f8737a58603" providerId="ADAL" clId="{B349AAF6-B7B7-4AC7-B18A-47979514697E}" dt="2022-01-26T17:26:07.136" v="193"/>
          <ac:spMkLst>
            <pc:docMk/>
            <pc:sldMk cId="5049335" sldId="298"/>
            <ac:spMk id="3" creationId="{6ED1C3B9-6DF9-40CD-8CD6-C744F9CB2504}"/>
          </ac:spMkLst>
        </pc:spChg>
        <pc:picChg chg="add mod">
          <ac:chgData name="Evie Orchard" userId="401cb75f-e2b6-4372-8b68-5f8737a58603" providerId="ADAL" clId="{B349AAF6-B7B7-4AC7-B18A-47979514697E}" dt="2022-01-26T17:26:10.480" v="195" actId="14100"/>
          <ac:picMkLst>
            <pc:docMk/>
            <pc:sldMk cId="5049335" sldId="298"/>
            <ac:picMk id="5" creationId="{D1AD64F8-1816-4847-9BCD-9D5F46673C96}"/>
          </ac:picMkLst>
        </pc:picChg>
        <pc:picChg chg="mod">
          <ac:chgData name="Evie Orchard" userId="401cb75f-e2b6-4372-8b68-5f8737a58603" providerId="ADAL" clId="{B349AAF6-B7B7-4AC7-B18A-47979514697E}" dt="2022-01-26T17:26:18.741" v="196" actId="1076"/>
          <ac:picMkLst>
            <pc:docMk/>
            <pc:sldMk cId="5049335" sldId="298"/>
            <ac:picMk id="6" creationId="{CEBFD0FC-94AE-4B91-AE41-F03DC97E23A5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48" v="450" actId="2696"/>
        <pc:sldMkLst>
          <pc:docMk/>
          <pc:sldMk cId="977946718" sldId="299"/>
        </pc:sldMkLst>
        <pc:spChg chg="del">
          <ac:chgData name="Evie Orchard" userId="401cb75f-e2b6-4372-8b68-5f8737a58603" providerId="ADAL" clId="{B349AAF6-B7B7-4AC7-B18A-47979514697E}" dt="2022-01-26T17:26:28.988" v="198"/>
          <ac:spMkLst>
            <pc:docMk/>
            <pc:sldMk cId="977946718" sldId="299"/>
            <ac:spMk id="3" creationId="{1144483C-6F43-4771-BCB9-5D53A49AA0F4}"/>
          </ac:spMkLst>
        </pc:spChg>
        <pc:picChg chg="add mod">
          <ac:chgData name="Evie Orchard" userId="401cb75f-e2b6-4372-8b68-5f8737a58603" providerId="ADAL" clId="{B349AAF6-B7B7-4AC7-B18A-47979514697E}" dt="2022-01-26T17:26:31.371" v="200" actId="14100"/>
          <ac:picMkLst>
            <pc:docMk/>
            <pc:sldMk cId="977946718" sldId="299"/>
            <ac:picMk id="5" creationId="{79171BDA-2D30-419F-919D-72156F1EA2C3}"/>
          </ac:picMkLst>
        </pc:picChg>
        <pc:picChg chg="mod">
          <ac:chgData name="Evie Orchard" userId="401cb75f-e2b6-4372-8b68-5f8737a58603" providerId="ADAL" clId="{B349AAF6-B7B7-4AC7-B18A-47979514697E}" dt="2022-01-26T17:26:39.904" v="201" actId="1076"/>
          <ac:picMkLst>
            <pc:docMk/>
            <pc:sldMk cId="977946718" sldId="299"/>
            <ac:picMk id="6" creationId="{375D4EB9-F095-48F3-B97E-B6CACCF67893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40" v="449" actId="2696"/>
        <pc:sldMkLst>
          <pc:docMk/>
          <pc:sldMk cId="4062009843" sldId="300"/>
        </pc:sldMkLst>
        <pc:spChg chg="del">
          <ac:chgData name="Evie Orchard" userId="401cb75f-e2b6-4372-8b68-5f8737a58603" providerId="ADAL" clId="{B349AAF6-B7B7-4AC7-B18A-47979514697E}" dt="2022-01-26T17:26:49.230" v="203"/>
          <ac:spMkLst>
            <pc:docMk/>
            <pc:sldMk cId="4062009843" sldId="300"/>
            <ac:spMk id="3" creationId="{09671905-D715-4143-9809-090EF4DB59E4}"/>
          </ac:spMkLst>
        </pc:spChg>
        <pc:picChg chg="add mod">
          <ac:chgData name="Evie Orchard" userId="401cb75f-e2b6-4372-8b68-5f8737a58603" providerId="ADAL" clId="{B349AAF6-B7B7-4AC7-B18A-47979514697E}" dt="2022-01-26T17:26:52.123" v="205" actId="14100"/>
          <ac:picMkLst>
            <pc:docMk/>
            <pc:sldMk cId="4062009843" sldId="300"/>
            <ac:picMk id="5" creationId="{DE5188D1-989C-4A97-AACA-3D04C6841417}"/>
          </ac:picMkLst>
        </pc:picChg>
        <pc:picChg chg="mod">
          <ac:chgData name="Evie Orchard" userId="401cb75f-e2b6-4372-8b68-5f8737a58603" providerId="ADAL" clId="{B349AAF6-B7B7-4AC7-B18A-47979514697E}" dt="2022-01-26T17:27:01.006" v="206" actId="1076"/>
          <ac:picMkLst>
            <pc:docMk/>
            <pc:sldMk cId="4062009843" sldId="300"/>
            <ac:picMk id="6" creationId="{F4845850-92FD-45EF-90CD-72B66D273FEB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32" v="448" actId="2696"/>
        <pc:sldMkLst>
          <pc:docMk/>
          <pc:sldMk cId="2163818870" sldId="301"/>
        </pc:sldMkLst>
        <pc:spChg chg="del">
          <ac:chgData name="Evie Orchard" userId="401cb75f-e2b6-4372-8b68-5f8737a58603" providerId="ADAL" clId="{B349AAF6-B7B7-4AC7-B18A-47979514697E}" dt="2022-01-26T17:27:12.216" v="208"/>
          <ac:spMkLst>
            <pc:docMk/>
            <pc:sldMk cId="2163818870" sldId="301"/>
            <ac:spMk id="3" creationId="{3633AB4E-47BD-4C38-BDB1-07C40F8761C6}"/>
          </ac:spMkLst>
        </pc:spChg>
        <pc:picChg chg="add mod">
          <ac:chgData name="Evie Orchard" userId="401cb75f-e2b6-4372-8b68-5f8737a58603" providerId="ADAL" clId="{B349AAF6-B7B7-4AC7-B18A-47979514697E}" dt="2022-01-26T17:27:15.875" v="211" actId="1076"/>
          <ac:picMkLst>
            <pc:docMk/>
            <pc:sldMk cId="2163818870" sldId="301"/>
            <ac:picMk id="5" creationId="{3B9A9AC2-56A2-407E-8C98-F48394F5AFDC}"/>
          </ac:picMkLst>
        </pc:picChg>
        <pc:picChg chg="mod">
          <ac:chgData name="Evie Orchard" userId="401cb75f-e2b6-4372-8b68-5f8737a58603" providerId="ADAL" clId="{B349AAF6-B7B7-4AC7-B18A-47979514697E}" dt="2022-01-26T17:27:23.687" v="212" actId="1076"/>
          <ac:picMkLst>
            <pc:docMk/>
            <pc:sldMk cId="2163818870" sldId="301"/>
            <ac:picMk id="6" creationId="{86A5428E-BDFF-451E-983C-52BD70D97D65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21" v="447" actId="2696"/>
        <pc:sldMkLst>
          <pc:docMk/>
          <pc:sldMk cId="977059718" sldId="302"/>
        </pc:sldMkLst>
        <pc:spChg chg="del">
          <ac:chgData name="Evie Orchard" userId="401cb75f-e2b6-4372-8b68-5f8737a58603" providerId="ADAL" clId="{B349AAF6-B7B7-4AC7-B18A-47979514697E}" dt="2022-01-26T17:27:32.395" v="214"/>
          <ac:spMkLst>
            <pc:docMk/>
            <pc:sldMk cId="977059718" sldId="302"/>
            <ac:spMk id="3" creationId="{780DFFD2-6B46-434A-A118-1F30D0701D3E}"/>
          </ac:spMkLst>
        </pc:spChg>
        <pc:picChg chg="add mod">
          <ac:chgData name="Evie Orchard" userId="401cb75f-e2b6-4372-8b68-5f8737a58603" providerId="ADAL" clId="{B349AAF6-B7B7-4AC7-B18A-47979514697E}" dt="2022-01-26T17:27:36.586" v="217" actId="1076"/>
          <ac:picMkLst>
            <pc:docMk/>
            <pc:sldMk cId="977059718" sldId="302"/>
            <ac:picMk id="5" creationId="{C9D46FB4-635E-45C2-A0BE-CBADD65B63AB}"/>
          </ac:picMkLst>
        </pc:picChg>
        <pc:picChg chg="mod">
          <ac:chgData name="Evie Orchard" userId="401cb75f-e2b6-4372-8b68-5f8737a58603" providerId="ADAL" clId="{B349AAF6-B7B7-4AC7-B18A-47979514697E}" dt="2022-01-26T17:27:46.100" v="218" actId="1076"/>
          <ac:picMkLst>
            <pc:docMk/>
            <pc:sldMk cId="977059718" sldId="302"/>
            <ac:picMk id="6" creationId="{0AEAB2CC-3512-425F-A325-E3A487D4CE52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21" v="446" actId="2696"/>
        <pc:sldMkLst>
          <pc:docMk/>
          <pc:sldMk cId="2784593611" sldId="303"/>
        </pc:sldMkLst>
        <pc:spChg chg="del">
          <ac:chgData name="Evie Orchard" userId="401cb75f-e2b6-4372-8b68-5f8737a58603" providerId="ADAL" clId="{B349AAF6-B7B7-4AC7-B18A-47979514697E}" dt="2022-01-26T17:27:56.674" v="220"/>
          <ac:spMkLst>
            <pc:docMk/>
            <pc:sldMk cId="2784593611" sldId="303"/>
            <ac:spMk id="3" creationId="{D9268DB4-4022-4A6F-8239-CB0F424B1748}"/>
          </ac:spMkLst>
        </pc:spChg>
        <pc:picChg chg="add mod">
          <ac:chgData name="Evie Orchard" userId="401cb75f-e2b6-4372-8b68-5f8737a58603" providerId="ADAL" clId="{B349AAF6-B7B7-4AC7-B18A-47979514697E}" dt="2022-01-26T17:28:00.232" v="223" actId="1076"/>
          <ac:picMkLst>
            <pc:docMk/>
            <pc:sldMk cId="2784593611" sldId="303"/>
            <ac:picMk id="5" creationId="{59857F4A-AA7A-4B8E-B256-01CEE3B5AC53}"/>
          </ac:picMkLst>
        </pc:picChg>
        <pc:picChg chg="mod">
          <ac:chgData name="Evie Orchard" userId="401cb75f-e2b6-4372-8b68-5f8737a58603" providerId="ADAL" clId="{B349AAF6-B7B7-4AC7-B18A-47979514697E}" dt="2022-01-26T17:28:08.225" v="224" actId="1076"/>
          <ac:picMkLst>
            <pc:docMk/>
            <pc:sldMk cId="2784593611" sldId="303"/>
            <ac:picMk id="6" creationId="{9F36340B-9214-41A9-9E47-D9FD5FF36155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13" v="445" actId="2696"/>
        <pc:sldMkLst>
          <pc:docMk/>
          <pc:sldMk cId="3365792234" sldId="304"/>
        </pc:sldMkLst>
        <pc:spChg chg="del">
          <ac:chgData name="Evie Orchard" userId="401cb75f-e2b6-4372-8b68-5f8737a58603" providerId="ADAL" clId="{B349AAF6-B7B7-4AC7-B18A-47979514697E}" dt="2022-01-26T17:28:15.693" v="226"/>
          <ac:spMkLst>
            <pc:docMk/>
            <pc:sldMk cId="3365792234" sldId="304"/>
            <ac:spMk id="3" creationId="{E96E46AF-5294-4F9E-BE70-9C0F33BD53C4}"/>
          </ac:spMkLst>
        </pc:spChg>
        <pc:picChg chg="add mod">
          <ac:chgData name="Evie Orchard" userId="401cb75f-e2b6-4372-8b68-5f8737a58603" providerId="ADAL" clId="{B349AAF6-B7B7-4AC7-B18A-47979514697E}" dt="2022-01-26T17:28:19.395" v="229" actId="1076"/>
          <ac:picMkLst>
            <pc:docMk/>
            <pc:sldMk cId="3365792234" sldId="304"/>
            <ac:picMk id="5" creationId="{9F9C3FDF-909A-4422-B494-FD8FFD62034E}"/>
          </ac:picMkLst>
        </pc:picChg>
        <pc:picChg chg="mod">
          <ac:chgData name="Evie Orchard" userId="401cb75f-e2b6-4372-8b68-5f8737a58603" providerId="ADAL" clId="{B349AAF6-B7B7-4AC7-B18A-47979514697E}" dt="2022-01-26T17:28:27.452" v="230" actId="1076"/>
          <ac:picMkLst>
            <pc:docMk/>
            <pc:sldMk cId="3365792234" sldId="304"/>
            <ac:picMk id="6" creationId="{EE587AC4-2AE9-4983-B774-A4C35B064FF2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905" v="444" actId="2696"/>
        <pc:sldMkLst>
          <pc:docMk/>
          <pc:sldMk cId="3130951285" sldId="305"/>
        </pc:sldMkLst>
        <pc:spChg chg="del">
          <ac:chgData name="Evie Orchard" userId="401cb75f-e2b6-4372-8b68-5f8737a58603" providerId="ADAL" clId="{B349AAF6-B7B7-4AC7-B18A-47979514697E}" dt="2022-01-26T17:28:34.736" v="232"/>
          <ac:spMkLst>
            <pc:docMk/>
            <pc:sldMk cId="3130951285" sldId="305"/>
            <ac:spMk id="3" creationId="{11BC95B5-F696-42C4-9CD4-22E390D9D704}"/>
          </ac:spMkLst>
        </pc:spChg>
        <pc:picChg chg="add mod">
          <ac:chgData name="Evie Orchard" userId="401cb75f-e2b6-4372-8b68-5f8737a58603" providerId="ADAL" clId="{B349AAF6-B7B7-4AC7-B18A-47979514697E}" dt="2022-01-26T17:28:38.600" v="235" actId="1076"/>
          <ac:picMkLst>
            <pc:docMk/>
            <pc:sldMk cId="3130951285" sldId="305"/>
            <ac:picMk id="5" creationId="{98AAB125-56AC-4718-BE36-03D85122CB04}"/>
          </ac:picMkLst>
        </pc:picChg>
        <pc:picChg chg="mod">
          <ac:chgData name="Evie Orchard" userId="401cb75f-e2b6-4372-8b68-5f8737a58603" providerId="ADAL" clId="{B349AAF6-B7B7-4AC7-B18A-47979514697E}" dt="2022-01-26T17:28:48.014" v="236" actId="1076"/>
          <ac:picMkLst>
            <pc:docMk/>
            <pc:sldMk cId="3130951285" sldId="305"/>
            <ac:picMk id="6" creationId="{9E8F4467-1563-4611-A102-E8C6C97094B9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897" v="443" actId="2696"/>
        <pc:sldMkLst>
          <pc:docMk/>
          <pc:sldMk cId="2044905624" sldId="306"/>
        </pc:sldMkLst>
        <pc:spChg chg="del">
          <ac:chgData name="Evie Orchard" userId="401cb75f-e2b6-4372-8b68-5f8737a58603" providerId="ADAL" clId="{B349AAF6-B7B7-4AC7-B18A-47979514697E}" dt="2022-01-26T17:28:58.105" v="238"/>
          <ac:spMkLst>
            <pc:docMk/>
            <pc:sldMk cId="2044905624" sldId="306"/>
            <ac:spMk id="3" creationId="{C88D2DD3-971F-4727-9EE3-47C8BA570DC0}"/>
          </ac:spMkLst>
        </pc:spChg>
        <pc:picChg chg="add mod">
          <ac:chgData name="Evie Orchard" userId="401cb75f-e2b6-4372-8b68-5f8737a58603" providerId="ADAL" clId="{B349AAF6-B7B7-4AC7-B18A-47979514697E}" dt="2022-01-26T17:29:01.550" v="241" actId="1076"/>
          <ac:picMkLst>
            <pc:docMk/>
            <pc:sldMk cId="2044905624" sldId="306"/>
            <ac:picMk id="5" creationId="{D496C5F0-F901-437F-9CEC-1506C4E30D22}"/>
          </ac:picMkLst>
        </pc:picChg>
        <pc:picChg chg="mod">
          <ac:chgData name="Evie Orchard" userId="401cb75f-e2b6-4372-8b68-5f8737a58603" providerId="ADAL" clId="{B349AAF6-B7B7-4AC7-B18A-47979514697E}" dt="2022-01-26T17:29:09.679" v="242" actId="1076"/>
          <ac:picMkLst>
            <pc:docMk/>
            <pc:sldMk cId="2044905624" sldId="306"/>
            <ac:picMk id="6" creationId="{D2328D81-79DF-4BD1-8003-073CB277B087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0:58.897" v="442" actId="2696"/>
        <pc:sldMkLst>
          <pc:docMk/>
          <pc:sldMk cId="914979462" sldId="307"/>
        </pc:sldMkLst>
        <pc:spChg chg="del">
          <ac:chgData name="Evie Orchard" userId="401cb75f-e2b6-4372-8b68-5f8737a58603" providerId="ADAL" clId="{B349AAF6-B7B7-4AC7-B18A-47979514697E}" dt="2022-01-26T17:29:17.456" v="244"/>
          <ac:spMkLst>
            <pc:docMk/>
            <pc:sldMk cId="914979462" sldId="307"/>
            <ac:spMk id="3" creationId="{37C61BA0-37B1-43FA-B3D5-5F7D6FB2133C}"/>
          </ac:spMkLst>
        </pc:spChg>
        <pc:picChg chg="add mod">
          <ac:chgData name="Evie Orchard" userId="401cb75f-e2b6-4372-8b68-5f8737a58603" providerId="ADAL" clId="{B349AAF6-B7B7-4AC7-B18A-47979514697E}" dt="2022-01-26T17:29:20.640" v="246" actId="14100"/>
          <ac:picMkLst>
            <pc:docMk/>
            <pc:sldMk cId="914979462" sldId="307"/>
            <ac:picMk id="5" creationId="{6F414945-3059-480C-A5BE-B8D76398D4D9}"/>
          </ac:picMkLst>
        </pc:picChg>
        <pc:picChg chg="mod">
          <ac:chgData name="Evie Orchard" userId="401cb75f-e2b6-4372-8b68-5f8737a58603" providerId="ADAL" clId="{B349AAF6-B7B7-4AC7-B18A-47979514697E}" dt="2022-01-26T17:29:28.781" v="247" actId="1076"/>
          <ac:picMkLst>
            <pc:docMk/>
            <pc:sldMk cId="914979462" sldId="307"/>
            <ac:picMk id="6" creationId="{5FA59ECC-DE86-4844-AC92-1AC6145CFB6D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94" v="487" actId="2696"/>
        <pc:sldMkLst>
          <pc:docMk/>
          <pc:sldMk cId="2104905856" sldId="308"/>
        </pc:sldMkLst>
        <pc:spChg chg="del">
          <ac:chgData name="Evie Orchard" userId="401cb75f-e2b6-4372-8b68-5f8737a58603" providerId="ADAL" clId="{B349AAF6-B7B7-4AC7-B18A-47979514697E}" dt="2022-01-26T17:30:09.577" v="249"/>
          <ac:spMkLst>
            <pc:docMk/>
            <pc:sldMk cId="2104905856" sldId="308"/>
            <ac:spMk id="3" creationId="{FD09B324-32BC-43D9-9DEA-500AFF6FC084}"/>
          </ac:spMkLst>
        </pc:spChg>
        <pc:picChg chg="add mod">
          <ac:chgData name="Evie Orchard" userId="401cb75f-e2b6-4372-8b68-5f8737a58603" providerId="ADAL" clId="{B349AAF6-B7B7-4AC7-B18A-47979514697E}" dt="2022-01-26T17:30:12.811" v="252" actId="1076"/>
          <ac:picMkLst>
            <pc:docMk/>
            <pc:sldMk cId="2104905856" sldId="308"/>
            <ac:picMk id="5" creationId="{F3E458D3-B2B1-40EA-8D5F-F10B92BFE6FE}"/>
          </ac:picMkLst>
        </pc:picChg>
        <pc:picChg chg="mod">
          <ac:chgData name="Evie Orchard" userId="401cb75f-e2b6-4372-8b68-5f8737a58603" providerId="ADAL" clId="{B349AAF6-B7B7-4AC7-B18A-47979514697E}" dt="2022-01-26T17:30:31.019" v="253" actId="1076"/>
          <ac:picMkLst>
            <pc:docMk/>
            <pc:sldMk cId="2104905856" sldId="308"/>
            <ac:picMk id="7" creationId="{CAF78C02-0229-4859-B909-3583F13F3B17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86" v="486" actId="2696"/>
        <pc:sldMkLst>
          <pc:docMk/>
          <pc:sldMk cId="2879487385" sldId="309"/>
        </pc:sldMkLst>
        <pc:spChg chg="del">
          <ac:chgData name="Evie Orchard" userId="401cb75f-e2b6-4372-8b68-5f8737a58603" providerId="ADAL" clId="{B349AAF6-B7B7-4AC7-B18A-47979514697E}" dt="2022-01-26T17:30:42.725" v="255"/>
          <ac:spMkLst>
            <pc:docMk/>
            <pc:sldMk cId="2879487385" sldId="309"/>
            <ac:spMk id="3" creationId="{45B4201E-8D32-44AF-B024-E50291213A5D}"/>
          </ac:spMkLst>
        </pc:spChg>
        <pc:picChg chg="add mod">
          <ac:chgData name="Evie Orchard" userId="401cb75f-e2b6-4372-8b68-5f8737a58603" providerId="ADAL" clId="{B349AAF6-B7B7-4AC7-B18A-47979514697E}" dt="2022-01-26T17:30:46.108" v="258" actId="1076"/>
          <ac:picMkLst>
            <pc:docMk/>
            <pc:sldMk cId="2879487385" sldId="309"/>
            <ac:picMk id="5" creationId="{5A02C472-CB70-45D9-B947-7C317517A77C}"/>
          </ac:picMkLst>
        </pc:picChg>
        <pc:picChg chg="mod">
          <ac:chgData name="Evie Orchard" userId="401cb75f-e2b6-4372-8b68-5f8737a58603" providerId="ADAL" clId="{B349AAF6-B7B7-4AC7-B18A-47979514697E}" dt="2022-01-26T17:30:53.760" v="259" actId="1076"/>
          <ac:picMkLst>
            <pc:docMk/>
            <pc:sldMk cId="2879487385" sldId="309"/>
            <ac:picMk id="6" creationId="{F83AD6F0-1B1E-40DD-81A0-418B9BB3BAAE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78" v="485" actId="2696"/>
        <pc:sldMkLst>
          <pc:docMk/>
          <pc:sldMk cId="2682669175" sldId="310"/>
        </pc:sldMkLst>
        <pc:spChg chg="del">
          <ac:chgData name="Evie Orchard" userId="401cb75f-e2b6-4372-8b68-5f8737a58603" providerId="ADAL" clId="{B349AAF6-B7B7-4AC7-B18A-47979514697E}" dt="2022-01-26T17:31:06.253" v="261"/>
          <ac:spMkLst>
            <pc:docMk/>
            <pc:sldMk cId="2682669175" sldId="310"/>
            <ac:spMk id="3" creationId="{CBB2F09D-60AC-4D67-9265-522C63DE43EF}"/>
          </ac:spMkLst>
        </pc:spChg>
        <pc:picChg chg="add mod">
          <ac:chgData name="Evie Orchard" userId="401cb75f-e2b6-4372-8b68-5f8737a58603" providerId="ADAL" clId="{B349AAF6-B7B7-4AC7-B18A-47979514697E}" dt="2022-01-26T17:31:21.670" v="266" actId="1076"/>
          <ac:picMkLst>
            <pc:docMk/>
            <pc:sldMk cId="2682669175" sldId="310"/>
            <ac:picMk id="5" creationId="{CCDD246E-25DF-4804-B933-086480698F15}"/>
          </ac:picMkLst>
        </pc:picChg>
        <pc:picChg chg="mod">
          <ac:chgData name="Evie Orchard" userId="401cb75f-e2b6-4372-8b68-5f8737a58603" providerId="ADAL" clId="{B349AAF6-B7B7-4AC7-B18A-47979514697E}" dt="2022-01-26T17:31:18.225" v="265" actId="1076"/>
          <ac:picMkLst>
            <pc:docMk/>
            <pc:sldMk cId="2682669175" sldId="310"/>
            <ac:picMk id="6" creationId="{84FF9AA7-2647-4988-95DF-4DC8EC870C86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69" v="484" actId="2696"/>
        <pc:sldMkLst>
          <pc:docMk/>
          <pc:sldMk cId="3800568692" sldId="311"/>
        </pc:sldMkLst>
        <pc:spChg chg="del">
          <ac:chgData name="Evie Orchard" userId="401cb75f-e2b6-4372-8b68-5f8737a58603" providerId="ADAL" clId="{B349AAF6-B7B7-4AC7-B18A-47979514697E}" dt="2022-01-26T17:31:46.570" v="268"/>
          <ac:spMkLst>
            <pc:docMk/>
            <pc:sldMk cId="3800568692" sldId="311"/>
            <ac:spMk id="3" creationId="{2B92785B-FAE4-451B-BE61-1F0A7DD3BC0B}"/>
          </ac:spMkLst>
        </pc:spChg>
        <pc:picChg chg="add mod">
          <ac:chgData name="Evie Orchard" userId="401cb75f-e2b6-4372-8b68-5f8737a58603" providerId="ADAL" clId="{B349AAF6-B7B7-4AC7-B18A-47979514697E}" dt="2022-01-26T17:31:49.676" v="271" actId="1076"/>
          <ac:picMkLst>
            <pc:docMk/>
            <pc:sldMk cId="3800568692" sldId="311"/>
            <ac:picMk id="5" creationId="{77399F2C-2C9F-426D-92CB-00BA47DF7089}"/>
          </ac:picMkLst>
        </pc:picChg>
        <pc:picChg chg="mod">
          <ac:chgData name="Evie Orchard" userId="401cb75f-e2b6-4372-8b68-5f8737a58603" providerId="ADAL" clId="{B349AAF6-B7B7-4AC7-B18A-47979514697E}" dt="2022-01-26T17:31:58.147" v="272" actId="1076"/>
          <ac:picMkLst>
            <pc:docMk/>
            <pc:sldMk cId="3800568692" sldId="311"/>
            <ac:picMk id="6" creationId="{397F762A-6F7A-4033-BDE0-E585F696D6C7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57" v="483" actId="2696"/>
        <pc:sldMkLst>
          <pc:docMk/>
          <pc:sldMk cId="1425055613" sldId="312"/>
        </pc:sldMkLst>
        <pc:spChg chg="del">
          <ac:chgData name="Evie Orchard" userId="401cb75f-e2b6-4372-8b68-5f8737a58603" providerId="ADAL" clId="{B349AAF6-B7B7-4AC7-B18A-47979514697E}" dt="2022-01-26T17:32:11.539" v="274"/>
          <ac:spMkLst>
            <pc:docMk/>
            <pc:sldMk cId="1425055613" sldId="312"/>
            <ac:spMk id="3" creationId="{49318B82-D15F-4D22-A6F6-C9A959D3B443}"/>
          </ac:spMkLst>
        </pc:spChg>
        <pc:picChg chg="add mod">
          <ac:chgData name="Evie Orchard" userId="401cb75f-e2b6-4372-8b68-5f8737a58603" providerId="ADAL" clId="{B349AAF6-B7B7-4AC7-B18A-47979514697E}" dt="2022-01-26T17:32:14.826" v="277" actId="1076"/>
          <ac:picMkLst>
            <pc:docMk/>
            <pc:sldMk cId="1425055613" sldId="312"/>
            <ac:picMk id="5" creationId="{5C4E7484-4808-47B4-A668-5AB1C0ADB5E5}"/>
          </ac:picMkLst>
        </pc:picChg>
        <pc:picChg chg="mod">
          <ac:chgData name="Evie Orchard" userId="401cb75f-e2b6-4372-8b68-5f8737a58603" providerId="ADAL" clId="{B349AAF6-B7B7-4AC7-B18A-47979514697E}" dt="2022-01-26T17:32:23.074" v="278" actId="1076"/>
          <ac:picMkLst>
            <pc:docMk/>
            <pc:sldMk cId="1425055613" sldId="312"/>
            <ac:picMk id="6" creationId="{DC412AA9-9387-4C3C-936E-964170FE3B81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49" v="482" actId="2696"/>
        <pc:sldMkLst>
          <pc:docMk/>
          <pc:sldMk cId="381291049" sldId="313"/>
        </pc:sldMkLst>
        <pc:spChg chg="del">
          <ac:chgData name="Evie Orchard" userId="401cb75f-e2b6-4372-8b68-5f8737a58603" providerId="ADAL" clId="{B349AAF6-B7B7-4AC7-B18A-47979514697E}" dt="2022-01-26T17:32:35.208" v="280"/>
          <ac:spMkLst>
            <pc:docMk/>
            <pc:sldMk cId="381291049" sldId="313"/>
            <ac:spMk id="3" creationId="{17584C08-C1E3-4BC5-ABAE-A9BE5B45C56E}"/>
          </ac:spMkLst>
        </pc:spChg>
        <pc:picChg chg="add mod">
          <ac:chgData name="Evie Orchard" userId="401cb75f-e2b6-4372-8b68-5f8737a58603" providerId="ADAL" clId="{B349AAF6-B7B7-4AC7-B18A-47979514697E}" dt="2022-01-26T17:32:38.746" v="283" actId="1076"/>
          <ac:picMkLst>
            <pc:docMk/>
            <pc:sldMk cId="381291049" sldId="313"/>
            <ac:picMk id="5" creationId="{EAB86C23-E150-4020-9F91-6638505AD633}"/>
          </ac:picMkLst>
        </pc:picChg>
        <pc:picChg chg="mod">
          <ac:chgData name="Evie Orchard" userId="401cb75f-e2b6-4372-8b68-5f8737a58603" providerId="ADAL" clId="{B349AAF6-B7B7-4AC7-B18A-47979514697E}" dt="2022-01-26T17:32:49.473" v="284" actId="1076"/>
          <ac:picMkLst>
            <pc:docMk/>
            <pc:sldMk cId="381291049" sldId="313"/>
            <ac:picMk id="6" creationId="{AB20751D-BF4E-4A78-AC19-66FD81A22586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41" v="481" actId="2696"/>
        <pc:sldMkLst>
          <pc:docMk/>
          <pc:sldMk cId="3914815570" sldId="314"/>
        </pc:sldMkLst>
        <pc:spChg chg="del">
          <ac:chgData name="Evie Orchard" userId="401cb75f-e2b6-4372-8b68-5f8737a58603" providerId="ADAL" clId="{B349AAF6-B7B7-4AC7-B18A-47979514697E}" dt="2022-01-26T17:33:01.130" v="286"/>
          <ac:spMkLst>
            <pc:docMk/>
            <pc:sldMk cId="3914815570" sldId="314"/>
            <ac:spMk id="3" creationId="{67CF0F9D-68CD-480D-8700-5095111E07B9}"/>
          </ac:spMkLst>
        </pc:spChg>
        <pc:picChg chg="add mod">
          <ac:chgData name="Evie Orchard" userId="401cb75f-e2b6-4372-8b68-5f8737a58603" providerId="ADAL" clId="{B349AAF6-B7B7-4AC7-B18A-47979514697E}" dt="2022-01-26T17:33:04.282" v="289" actId="1076"/>
          <ac:picMkLst>
            <pc:docMk/>
            <pc:sldMk cId="3914815570" sldId="314"/>
            <ac:picMk id="5" creationId="{4B8790FF-207C-4FA9-9B9F-0FAAF356C0CC}"/>
          </ac:picMkLst>
        </pc:picChg>
        <pc:picChg chg="mod">
          <ac:chgData name="Evie Orchard" userId="401cb75f-e2b6-4372-8b68-5f8737a58603" providerId="ADAL" clId="{B349AAF6-B7B7-4AC7-B18A-47979514697E}" dt="2022-01-26T17:33:14.045" v="290" actId="1076"/>
          <ac:picMkLst>
            <pc:docMk/>
            <pc:sldMk cId="3914815570" sldId="314"/>
            <ac:picMk id="6" creationId="{08615252-BA1C-4FB4-9839-B4346B74D3D8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33" v="480" actId="2696"/>
        <pc:sldMkLst>
          <pc:docMk/>
          <pc:sldMk cId="2199556605" sldId="315"/>
        </pc:sldMkLst>
        <pc:spChg chg="del">
          <ac:chgData name="Evie Orchard" userId="401cb75f-e2b6-4372-8b68-5f8737a58603" providerId="ADAL" clId="{B349AAF6-B7B7-4AC7-B18A-47979514697E}" dt="2022-01-26T17:33:23.303" v="292"/>
          <ac:spMkLst>
            <pc:docMk/>
            <pc:sldMk cId="2199556605" sldId="315"/>
            <ac:spMk id="3" creationId="{C9521266-BA18-4D99-B301-44548DFC8CC6}"/>
          </ac:spMkLst>
        </pc:spChg>
        <pc:picChg chg="add mod">
          <ac:chgData name="Evie Orchard" userId="401cb75f-e2b6-4372-8b68-5f8737a58603" providerId="ADAL" clId="{B349AAF6-B7B7-4AC7-B18A-47979514697E}" dt="2022-01-26T17:33:26.167" v="295" actId="1076"/>
          <ac:picMkLst>
            <pc:docMk/>
            <pc:sldMk cId="2199556605" sldId="315"/>
            <ac:picMk id="5" creationId="{59F45A61-9E56-4CB1-B3C6-BDE8B58826E2}"/>
          </ac:picMkLst>
        </pc:picChg>
        <pc:picChg chg="mod">
          <ac:chgData name="Evie Orchard" userId="401cb75f-e2b6-4372-8b68-5f8737a58603" providerId="ADAL" clId="{B349AAF6-B7B7-4AC7-B18A-47979514697E}" dt="2022-01-26T17:33:34.433" v="296" actId="1076"/>
          <ac:picMkLst>
            <pc:docMk/>
            <pc:sldMk cId="2199556605" sldId="315"/>
            <ac:picMk id="6" creationId="{4F4B76D3-4D00-4616-A75F-52BE3AF5C296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17" v="479" actId="2696"/>
        <pc:sldMkLst>
          <pc:docMk/>
          <pc:sldMk cId="2186107593" sldId="316"/>
        </pc:sldMkLst>
        <pc:spChg chg="del">
          <ac:chgData name="Evie Orchard" userId="401cb75f-e2b6-4372-8b68-5f8737a58603" providerId="ADAL" clId="{B349AAF6-B7B7-4AC7-B18A-47979514697E}" dt="2022-01-26T17:33:47.438" v="298"/>
          <ac:spMkLst>
            <pc:docMk/>
            <pc:sldMk cId="2186107593" sldId="316"/>
            <ac:spMk id="3" creationId="{7971977B-2972-464E-9BC0-9B5F66215244}"/>
          </ac:spMkLst>
        </pc:spChg>
        <pc:picChg chg="add mod">
          <ac:chgData name="Evie Orchard" userId="401cb75f-e2b6-4372-8b68-5f8737a58603" providerId="ADAL" clId="{B349AAF6-B7B7-4AC7-B18A-47979514697E}" dt="2022-01-26T17:33:51.423" v="302" actId="1076"/>
          <ac:picMkLst>
            <pc:docMk/>
            <pc:sldMk cId="2186107593" sldId="316"/>
            <ac:picMk id="5" creationId="{DD8B5C15-A990-4785-B13C-41A6FCDED3CE}"/>
          </ac:picMkLst>
        </pc:picChg>
        <pc:picChg chg="mod">
          <ac:chgData name="Evie Orchard" userId="401cb75f-e2b6-4372-8b68-5f8737a58603" providerId="ADAL" clId="{B349AAF6-B7B7-4AC7-B18A-47979514697E}" dt="2022-01-26T17:34:00.080" v="303" actId="1076"/>
          <ac:picMkLst>
            <pc:docMk/>
            <pc:sldMk cId="2186107593" sldId="316"/>
            <ac:picMk id="6" creationId="{AF875414-5329-4BFA-905E-0146D52D497F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09" v="478" actId="2696"/>
        <pc:sldMkLst>
          <pc:docMk/>
          <pc:sldMk cId="2538227923" sldId="317"/>
        </pc:sldMkLst>
        <pc:spChg chg="del">
          <ac:chgData name="Evie Orchard" userId="401cb75f-e2b6-4372-8b68-5f8737a58603" providerId="ADAL" clId="{B349AAF6-B7B7-4AC7-B18A-47979514697E}" dt="2022-01-26T17:34:07.656" v="305"/>
          <ac:spMkLst>
            <pc:docMk/>
            <pc:sldMk cId="2538227923" sldId="317"/>
            <ac:spMk id="3" creationId="{AB882C79-033C-4429-9BA3-45415BA80415}"/>
          </ac:spMkLst>
        </pc:spChg>
        <pc:picChg chg="add mod">
          <ac:chgData name="Evie Orchard" userId="401cb75f-e2b6-4372-8b68-5f8737a58603" providerId="ADAL" clId="{B349AAF6-B7B7-4AC7-B18A-47979514697E}" dt="2022-01-26T17:34:10.992" v="308" actId="1076"/>
          <ac:picMkLst>
            <pc:docMk/>
            <pc:sldMk cId="2538227923" sldId="317"/>
            <ac:picMk id="5" creationId="{A68D508C-8553-41E0-B5B4-2B8856E450C4}"/>
          </ac:picMkLst>
        </pc:picChg>
        <pc:picChg chg="mod">
          <ac:chgData name="Evie Orchard" userId="401cb75f-e2b6-4372-8b68-5f8737a58603" providerId="ADAL" clId="{B349AAF6-B7B7-4AC7-B18A-47979514697E}" dt="2022-01-26T17:34:19.839" v="309" actId="1076"/>
          <ac:picMkLst>
            <pc:docMk/>
            <pc:sldMk cId="2538227923" sldId="317"/>
            <ac:picMk id="6" creationId="{1AB2CC92-7A4B-40AD-A5A4-46691B7EA5FE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401" v="477" actId="2696"/>
        <pc:sldMkLst>
          <pc:docMk/>
          <pc:sldMk cId="762369199" sldId="318"/>
        </pc:sldMkLst>
        <pc:spChg chg="del">
          <ac:chgData name="Evie Orchard" userId="401cb75f-e2b6-4372-8b68-5f8737a58603" providerId="ADAL" clId="{B349AAF6-B7B7-4AC7-B18A-47979514697E}" dt="2022-01-26T17:34:33.036" v="311"/>
          <ac:spMkLst>
            <pc:docMk/>
            <pc:sldMk cId="762369199" sldId="318"/>
            <ac:spMk id="3" creationId="{1EEC7A36-8560-42C5-B48B-4CFF3F387510}"/>
          </ac:spMkLst>
        </pc:spChg>
        <pc:picChg chg="add mod">
          <ac:chgData name="Evie Orchard" userId="401cb75f-e2b6-4372-8b68-5f8737a58603" providerId="ADAL" clId="{B349AAF6-B7B7-4AC7-B18A-47979514697E}" dt="2022-01-26T17:34:46.141" v="316" actId="1076"/>
          <ac:picMkLst>
            <pc:docMk/>
            <pc:sldMk cId="762369199" sldId="318"/>
            <ac:picMk id="5" creationId="{F15EC980-2BAF-43FD-A54D-4122A4325EA2}"/>
          </ac:picMkLst>
        </pc:picChg>
        <pc:picChg chg="mod">
          <ac:chgData name="Evie Orchard" userId="401cb75f-e2b6-4372-8b68-5f8737a58603" providerId="ADAL" clId="{B349AAF6-B7B7-4AC7-B18A-47979514697E}" dt="2022-01-26T17:34:48.128" v="317" actId="1076"/>
          <ac:picMkLst>
            <pc:docMk/>
            <pc:sldMk cId="762369199" sldId="318"/>
            <ac:picMk id="6" creationId="{1D9DACD0-6D79-4901-B649-D0D4ACB607B3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85" v="476" actId="2696"/>
        <pc:sldMkLst>
          <pc:docMk/>
          <pc:sldMk cId="4225730045" sldId="319"/>
        </pc:sldMkLst>
        <pc:spChg chg="del">
          <ac:chgData name="Evie Orchard" userId="401cb75f-e2b6-4372-8b68-5f8737a58603" providerId="ADAL" clId="{B349AAF6-B7B7-4AC7-B18A-47979514697E}" dt="2022-01-26T17:35:02.907" v="319"/>
          <ac:spMkLst>
            <pc:docMk/>
            <pc:sldMk cId="4225730045" sldId="319"/>
            <ac:spMk id="3" creationId="{5D59D17D-7621-44C7-888F-DE377E247A6D}"/>
          </ac:spMkLst>
        </pc:spChg>
        <pc:picChg chg="add mod">
          <ac:chgData name="Evie Orchard" userId="401cb75f-e2b6-4372-8b68-5f8737a58603" providerId="ADAL" clId="{B349AAF6-B7B7-4AC7-B18A-47979514697E}" dt="2022-01-26T17:35:06.247" v="322" actId="1076"/>
          <ac:picMkLst>
            <pc:docMk/>
            <pc:sldMk cId="4225730045" sldId="319"/>
            <ac:picMk id="5" creationId="{C0109433-839C-473C-A5E6-EB930D9D6641}"/>
          </ac:picMkLst>
        </pc:picChg>
        <pc:picChg chg="mod">
          <ac:chgData name="Evie Orchard" userId="401cb75f-e2b6-4372-8b68-5f8737a58603" providerId="ADAL" clId="{B349AAF6-B7B7-4AC7-B18A-47979514697E}" dt="2022-01-26T17:35:15.151" v="323" actId="1076"/>
          <ac:picMkLst>
            <pc:docMk/>
            <pc:sldMk cId="4225730045" sldId="319"/>
            <ac:picMk id="6" creationId="{55535725-C4F5-4591-B30E-11892F6860D2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77" v="475" actId="2696"/>
        <pc:sldMkLst>
          <pc:docMk/>
          <pc:sldMk cId="688286530" sldId="320"/>
        </pc:sldMkLst>
        <pc:spChg chg="del">
          <ac:chgData name="Evie Orchard" userId="401cb75f-e2b6-4372-8b68-5f8737a58603" providerId="ADAL" clId="{B349AAF6-B7B7-4AC7-B18A-47979514697E}" dt="2022-01-26T17:35:26.587" v="325"/>
          <ac:spMkLst>
            <pc:docMk/>
            <pc:sldMk cId="688286530" sldId="320"/>
            <ac:spMk id="3" creationId="{E12B9897-A5D6-4837-8F27-D2AFC3BA2B20}"/>
          </ac:spMkLst>
        </pc:spChg>
        <pc:picChg chg="add mod">
          <ac:chgData name="Evie Orchard" userId="401cb75f-e2b6-4372-8b68-5f8737a58603" providerId="ADAL" clId="{B349AAF6-B7B7-4AC7-B18A-47979514697E}" dt="2022-01-26T17:35:29.500" v="327" actId="14100"/>
          <ac:picMkLst>
            <pc:docMk/>
            <pc:sldMk cId="688286530" sldId="320"/>
            <ac:picMk id="5" creationId="{27F9D78F-FB88-4495-BEDE-F58E37498FE6}"/>
          </ac:picMkLst>
        </pc:picChg>
        <pc:picChg chg="mod">
          <ac:chgData name="Evie Orchard" userId="401cb75f-e2b6-4372-8b68-5f8737a58603" providerId="ADAL" clId="{B349AAF6-B7B7-4AC7-B18A-47979514697E}" dt="2022-01-26T17:35:37.732" v="328" actId="1076"/>
          <ac:picMkLst>
            <pc:docMk/>
            <pc:sldMk cId="688286530" sldId="320"/>
            <ac:picMk id="6" creationId="{30B508E6-094C-44BF-9B1B-9416BBB06A25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69" v="474" actId="2696"/>
        <pc:sldMkLst>
          <pc:docMk/>
          <pc:sldMk cId="2923780132" sldId="321"/>
        </pc:sldMkLst>
        <pc:spChg chg="del">
          <ac:chgData name="Evie Orchard" userId="401cb75f-e2b6-4372-8b68-5f8737a58603" providerId="ADAL" clId="{B349AAF6-B7B7-4AC7-B18A-47979514697E}" dt="2022-01-26T17:35:48.424" v="330"/>
          <ac:spMkLst>
            <pc:docMk/>
            <pc:sldMk cId="2923780132" sldId="321"/>
            <ac:spMk id="3" creationId="{852D7339-31F6-49C2-914D-15EFF5B6F47B}"/>
          </ac:spMkLst>
        </pc:spChg>
        <pc:picChg chg="add mod">
          <ac:chgData name="Evie Orchard" userId="401cb75f-e2b6-4372-8b68-5f8737a58603" providerId="ADAL" clId="{B349AAF6-B7B7-4AC7-B18A-47979514697E}" dt="2022-01-26T17:35:51.247" v="332" actId="14100"/>
          <ac:picMkLst>
            <pc:docMk/>
            <pc:sldMk cId="2923780132" sldId="321"/>
            <ac:picMk id="5" creationId="{23F0FFA6-2C13-44CB-8B50-59084B4D8A1F}"/>
          </ac:picMkLst>
        </pc:picChg>
        <pc:picChg chg="mod">
          <ac:chgData name="Evie Orchard" userId="401cb75f-e2b6-4372-8b68-5f8737a58603" providerId="ADAL" clId="{B349AAF6-B7B7-4AC7-B18A-47979514697E}" dt="2022-01-26T17:35:58.756" v="333" actId="1076"/>
          <ac:picMkLst>
            <pc:docMk/>
            <pc:sldMk cId="2923780132" sldId="321"/>
            <ac:picMk id="6" creationId="{EC786CB9-5279-4209-B397-0DE5A257E0CC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61" v="473" actId="2696"/>
        <pc:sldMkLst>
          <pc:docMk/>
          <pc:sldMk cId="2429960468" sldId="322"/>
        </pc:sldMkLst>
        <pc:spChg chg="del">
          <ac:chgData name="Evie Orchard" userId="401cb75f-e2b6-4372-8b68-5f8737a58603" providerId="ADAL" clId="{B349AAF6-B7B7-4AC7-B18A-47979514697E}" dt="2022-01-26T17:36:10.614" v="335"/>
          <ac:spMkLst>
            <pc:docMk/>
            <pc:sldMk cId="2429960468" sldId="322"/>
            <ac:spMk id="3" creationId="{BBC119E0-31E4-4E11-A2E1-712701407F30}"/>
          </ac:spMkLst>
        </pc:spChg>
        <pc:picChg chg="add mod">
          <ac:chgData name="Evie Orchard" userId="401cb75f-e2b6-4372-8b68-5f8737a58603" providerId="ADAL" clId="{B349AAF6-B7B7-4AC7-B18A-47979514697E}" dt="2022-01-26T17:36:13.237" v="337" actId="14100"/>
          <ac:picMkLst>
            <pc:docMk/>
            <pc:sldMk cId="2429960468" sldId="322"/>
            <ac:picMk id="5" creationId="{C2B8B885-A283-432A-8BF3-8C79782DC57D}"/>
          </ac:picMkLst>
        </pc:picChg>
        <pc:picChg chg="mod">
          <ac:chgData name="Evie Orchard" userId="401cb75f-e2b6-4372-8b68-5f8737a58603" providerId="ADAL" clId="{B349AAF6-B7B7-4AC7-B18A-47979514697E}" dt="2022-01-26T17:36:21.149" v="338" actId="1076"/>
          <ac:picMkLst>
            <pc:docMk/>
            <pc:sldMk cId="2429960468" sldId="322"/>
            <ac:picMk id="6" creationId="{1353C374-2E03-4735-B3F7-38E22C69281C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53" v="472" actId="2696"/>
        <pc:sldMkLst>
          <pc:docMk/>
          <pc:sldMk cId="1636047683" sldId="323"/>
        </pc:sldMkLst>
        <pc:spChg chg="del">
          <ac:chgData name="Evie Orchard" userId="401cb75f-e2b6-4372-8b68-5f8737a58603" providerId="ADAL" clId="{B349AAF6-B7B7-4AC7-B18A-47979514697E}" dt="2022-01-26T17:36:30.293" v="340"/>
          <ac:spMkLst>
            <pc:docMk/>
            <pc:sldMk cId="1636047683" sldId="323"/>
            <ac:spMk id="3" creationId="{A51ABB2F-BE59-43E6-A1B6-755EBC842557}"/>
          </ac:spMkLst>
        </pc:spChg>
        <pc:picChg chg="add mod">
          <ac:chgData name="Evie Orchard" userId="401cb75f-e2b6-4372-8b68-5f8737a58603" providerId="ADAL" clId="{B349AAF6-B7B7-4AC7-B18A-47979514697E}" dt="2022-01-26T17:36:33.413" v="343" actId="1076"/>
          <ac:picMkLst>
            <pc:docMk/>
            <pc:sldMk cId="1636047683" sldId="323"/>
            <ac:picMk id="5" creationId="{85C991D8-2B0B-4A7E-9713-5CA529D11609}"/>
          </ac:picMkLst>
        </pc:picChg>
        <pc:picChg chg="mod">
          <ac:chgData name="Evie Orchard" userId="401cb75f-e2b6-4372-8b68-5f8737a58603" providerId="ADAL" clId="{B349AAF6-B7B7-4AC7-B18A-47979514697E}" dt="2022-01-26T17:36:42.716" v="344" actId="1076"/>
          <ac:picMkLst>
            <pc:docMk/>
            <pc:sldMk cId="1636047683" sldId="323"/>
            <ac:picMk id="6" creationId="{330A54F0-E8DE-41FD-A6A3-B4DCAAEA0886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44" v="471" actId="2696"/>
        <pc:sldMkLst>
          <pc:docMk/>
          <pc:sldMk cId="3084603851" sldId="324"/>
        </pc:sldMkLst>
        <pc:spChg chg="del">
          <ac:chgData name="Evie Orchard" userId="401cb75f-e2b6-4372-8b68-5f8737a58603" providerId="ADAL" clId="{B349AAF6-B7B7-4AC7-B18A-47979514697E}" dt="2022-01-26T17:36:55.341" v="346"/>
          <ac:spMkLst>
            <pc:docMk/>
            <pc:sldMk cId="3084603851" sldId="324"/>
            <ac:spMk id="3" creationId="{423D601B-FC07-44C5-9F9E-219FED5F946F}"/>
          </ac:spMkLst>
        </pc:spChg>
        <pc:picChg chg="add mod">
          <ac:chgData name="Evie Orchard" userId="401cb75f-e2b6-4372-8b68-5f8737a58603" providerId="ADAL" clId="{B349AAF6-B7B7-4AC7-B18A-47979514697E}" dt="2022-01-26T17:36:59.087" v="349" actId="1076"/>
          <ac:picMkLst>
            <pc:docMk/>
            <pc:sldMk cId="3084603851" sldId="324"/>
            <ac:picMk id="5" creationId="{FD5BAD4F-1F2A-44F7-A1F1-7F56A49E787F}"/>
          </ac:picMkLst>
        </pc:picChg>
        <pc:picChg chg="mod">
          <ac:chgData name="Evie Orchard" userId="401cb75f-e2b6-4372-8b68-5f8737a58603" providerId="ADAL" clId="{B349AAF6-B7B7-4AC7-B18A-47979514697E}" dt="2022-01-26T17:37:07.478" v="350" actId="1076"/>
          <ac:picMkLst>
            <pc:docMk/>
            <pc:sldMk cId="3084603851" sldId="324"/>
            <ac:picMk id="6" creationId="{2403CA6D-FC40-456C-B308-26C8117BEE2F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36" v="470" actId="2696"/>
        <pc:sldMkLst>
          <pc:docMk/>
          <pc:sldMk cId="3443359522" sldId="325"/>
        </pc:sldMkLst>
        <pc:spChg chg="del">
          <ac:chgData name="Evie Orchard" userId="401cb75f-e2b6-4372-8b68-5f8737a58603" providerId="ADAL" clId="{B349AAF6-B7B7-4AC7-B18A-47979514697E}" dt="2022-01-26T17:37:20.887" v="352"/>
          <ac:spMkLst>
            <pc:docMk/>
            <pc:sldMk cId="3443359522" sldId="325"/>
            <ac:spMk id="3" creationId="{E80CAF75-9CA7-4825-9A95-3A955FD76821}"/>
          </ac:spMkLst>
        </pc:spChg>
        <pc:picChg chg="add mod">
          <ac:chgData name="Evie Orchard" userId="401cb75f-e2b6-4372-8b68-5f8737a58603" providerId="ADAL" clId="{B349AAF6-B7B7-4AC7-B18A-47979514697E}" dt="2022-01-26T17:37:24.346" v="355" actId="1076"/>
          <ac:picMkLst>
            <pc:docMk/>
            <pc:sldMk cId="3443359522" sldId="325"/>
            <ac:picMk id="5" creationId="{B6356F5C-B239-4504-A7E9-F100ABFA1EC0}"/>
          </ac:picMkLst>
        </pc:picChg>
        <pc:picChg chg="mod">
          <ac:chgData name="Evie Orchard" userId="401cb75f-e2b6-4372-8b68-5f8737a58603" providerId="ADAL" clId="{B349AAF6-B7B7-4AC7-B18A-47979514697E}" dt="2022-01-26T17:37:31.651" v="356" actId="1076"/>
          <ac:picMkLst>
            <pc:docMk/>
            <pc:sldMk cId="3443359522" sldId="325"/>
            <ac:picMk id="6" creationId="{1A65A7DF-B060-4134-88F1-87DB864D510A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56:04.319" v="469" actId="2696"/>
        <pc:sldMkLst>
          <pc:docMk/>
          <pc:sldMk cId="165609700" sldId="326"/>
        </pc:sldMkLst>
        <pc:spChg chg="del">
          <ac:chgData name="Evie Orchard" userId="401cb75f-e2b6-4372-8b68-5f8737a58603" providerId="ADAL" clId="{B349AAF6-B7B7-4AC7-B18A-47979514697E}" dt="2022-01-26T17:37:44.743" v="358"/>
          <ac:spMkLst>
            <pc:docMk/>
            <pc:sldMk cId="165609700" sldId="326"/>
            <ac:spMk id="3" creationId="{D8E128EB-4DFF-4441-B6B9-E3E0D230D5FB}"/>
          </ac:spMkLst>
        </pc:spChg>
        <pc:picChg chg="add mod">
          <ac:chgData name="Evie Orchard" userId="401cb75f-e2b6-4372-8b68-5f8737a58603" providerId="ADAL" clId="{B349AAF6-B7B7-4AC7-B18A-47979514697E}" dt="2022-01-26T17:37:48.148" v="360" actId="14100"/>
          <ac:picMkLst>
            <pc:docMk/>
            <pc:sldMk cId="165609700" sldId="326"/>
            <ac:picMk id="5" creationId="{05D92851-8781-4F4E-9362-5DAFE6701003}"/>
          </ac:picMkLst>
        </pc:picChg>
        <pc:picChg chg="mod">
          <ac:chgData name="Evie Orchard" userId="401cb75f-e2b6-4372-8b68-5f8737a58603" providerId="ADAL" clId="{B349AAF6-B7B7-4AC7-B18A-47979514697E}" dt="2022-01-26T17:37:57.093" v="361" actId="1076"/>
          <ac:picMkLst>
            <pc:docMk/>
            <pc:sldMk cId="165609700" sldId="326"/>
            <ac:picMk id="6" creationId="{93852BBF-7BBF-46FD-AEAC-7239B0F1B57C}"/>
          </ac:picMkLst>
        </pc:picChg>
      </pc:sldChg>
      <pc:sldChg chg="addSp delSp modSp add del delAnim">
        <pc:chgData name="Evie Orchard" userId="401cb75f-e2b6-4372-8b68-5f8737a58603" providerId="ADAL" clId="{B349AAF6-B7B7-4AC7-B18A-47979514697E}" dt="2022-01-26T17:45:43.283" v="438" actId="2696"/>
        <pc:sldMkLst>
          <pc:docMk/>
          <pc:sldMk cId="2646131426" sldId="327"/>
        </pc:sldMkLst>
        <pc:spChg chg="del">
          <ac:chgData name="Evie Orchard" userId="401cb75f-e2b6-4372-8b68-5f8737a58603" providerId="ADAL" clId="{B349AAF6-B7B7-4AC7-B18A-47979514697E}" dt="2022-01-26T17:38:49.150" v="363"/>
          <ac:spMkLst>
            <pc:docMk/>
            <pc:sldMk cId="2646131426" sldId="327"/>
            <ac:spMk id="3" creationId="{C6EADAF5-1FC0-42B7-8A22-076CC9CA23B5}"/>
          </ac:spMkLst>
        </pc:spChg>
        <pc:picChg chg="add mod">
          <ac:chgData name="Evie Orchard" userId="401cb75f-e2b6-4372-8b68-5f8737a58603" providerId="ADAL" clId="{B349AAF6-B7B7-4AC7-B18A-47979514697E}" dt="2022-01-26T17:38:50.213" v="364" actId="1076"/>
          <ac:picMkLst>
            <pc:docMk/>
            <pc:sldMk cId="2646131426" sldId="327"/>
            <ac:picMk id="5" creationId="{F830A4F1-0A38-4AE8-9560-F16D1A6545CF}"/>
          </ac:picMkLst>
        </pc:picChg>
        <pc:picChg chg="del mod">
          <ac:chgData name="Evie Orchard" userId="401cb75f-e2b6-4372-8b68-5f8737a58603" providerId="ADAL" clId="{B349AAF6-B7B7-4AC7-B18A-47979514697E}" dt="2022-01-26T17:39:07.527" v="366" actId="478"/>
          <ac:picMkLst>
            <pc:docMk/>
            <pc:sldMk cId="2646131426" sldId="327"/>
            <ac:picMk id="6" creationId="{DE859C25-014B-4F25-B2E8-C5BB112633CD}"/>
          </ac:picMkLst>
        </pc:picChg>
        <pc:picChg chg="mod">
          <ac:chgData name="Evie Orchard" userId="401cb75f-e2b6-4372-8b68-5f8737a58603" providerId="ADAL" clId="{B349AAF6-B7B7-4AC7-B18A-47979514697E}" dt="2022-01-26T17:39:17.885" v="367" actId="1076"/>
          <ac:picMkLst>
            <pc:docMk/>
            <pc:sldMk cId="2646131426" sldId="327"/>
            <ac:picMk id="7" creationId="{97DD6469-0FDA-4E71-9DC0-9054E3E8B3B0}"/>
          </ac:picMkLst>
        </pc:picChg>
      </pc:sldChg>
      <pc:sldChg chg="add del">
        <pc:chgData name="Evie Orchard" userId="401cb75f-e2b6-4372-8b68-5f8737a58603" providerId="ADAL" clId="{B349AAF6-B7B7-4AC7-B18A-47979514697E}" dt="2022-01-26T17:39:36.518" v="370" actId="2696"/>
        <pc:sldMkLst>
          <pc:docMk/>
          <pc:sldMk cId="3286793464" sldId="328"/>
        </pc:sldMkLst>
      </pc:sldChg>
      <pc:sldChg chg="modSp add del">
        <pc:chgData name="Evie Orchard" userId="401cb75f-e2b6-4372-8b68-5f8737a58603" providerId="ADAL" clId="{B349AAF6-B7B7-4AC7-B18A-47979514697E}" dt="2022-01-26T17:56:04.504" v="488" actId="2696"/>
        <pc:sldMkLst>
          <pc:docMk/>
          <pc:sldMk cId="2779300086" sldId="329"/>
        </pc:sldMkLst>
        <pc:spChg chg="mod">
          <ac:chgData name="Evie Orchard" userId="401cb75f-e2b6-4372-8b68-5f8737a58603" providerId="ADAL" clId="{B349AAF6-B7B7-4AC7-B18A-47979514697E}" dt="2022-01-26T17:39:38.518" v="373" actId="20577"/>
          <ac:spMkLst>
            <pc:docMk/>
            <pc:sldMk cId="2779300086" sldId="329"/>
            <ac:spMk id="2" creationId="{98FC27E1-F90A-405D-A178-0E3BA64847F2}"/>
          </ac:spMkLst>
        </pc:spChg>
      </pc:sldChg>
      <pc:sldChg chg="modSp add del">
        <pc:chgData name="Evie Orchard" userId="401cb75f-e2b6-4372-8b68-5f8737a58603" providerId="ADAL" clId="{B349AAF6-B7B7-4AC7-B18A-47979514697E}" dt="2022-01-26T17:45:43.293" v="439" actId="2696"/>
        <pc:sldMkLst>
          <pc:docMk/>
          <pc:sldMk cId="3623862029" sldId="330"/>
        </pc:sldMkLst>
        <pc:spChg chg="mod">
          <ac:chgData name="Evie Orchard" userId="401cb75f-e2b6-4372-8b68-5f8737a58603" providerId="ADAL" clId="{B349AAF6-B7B7-4AC7-B18A-47979514697E}" dt="2022-01-26T17:40:56.895" v="421" actId="20577"/>
          <ac:spMkLst>
            <pc:docMk/>
            <pc:sldMk cId="3623862029" sldId="330"/>
            <ac:spMk id="2" creationId="{98FC27E1-F90A-405D-A178-0E3BA64847F2}"/>
          </ac:spMkLst>
        </pc:spChg>
      </pc:sldChg>
      <pc:sldChg chg="addSp delSp modSp add del">
        <pc:chgData name="Evie Orchard" userId="401cb75f-e2b6-4372-8b68-5f8737a58603" providerId="ADAL" clId="{B349AAF6-B7B7-4AC7-B18A-47979514697E}" dt="2022-01-26T17:45:43.266" v="437" actId="2696"/>
        <pc:sldMkLst>
          <pc:docMk/>
          <pc:sldMk cId="52533275" sldId="331"/>
        </pc:sldMkLst>
        <pc:spChg chg="del">
          <ac:chgData name="Evie Orchard" userId="401cb75f-e2b6-4372-8b68-5f8737a58603" providerId="ADAL" clId="{B349AAF6-B7B7-4AC7-B18A-47979514697E}" dt="2022-01-26T17:40:09.665" v="378"/>
          <ac:spMkLst>
            <pc:docMk/>
            <pc:sldMk cId="52533275" sldId="331"/>
            <ac:spMk id="3" creationId="{C380F77F-063C-4D52-B3D3-64ACF58265EA}"/>
          </ac:spMkLst>
        </pc:spChg>
        <pc:picChg chg="add mod">
          <ac:chgData name="Evie Orchard" userId="401cb75f-e2b6-4372-8b68-5f8737a58603" providerId="ADAL" clId="{B349AAF6-B7B7-4AC7-B18A-47979514697E}" dt="2022-01-26T17:40:10.456" v="379" actId="1076"/>
          <ac:picMkLst>
            <pc:docMk/>
            <pc:sldMk cId="52533275" sldId="331"/>
            <ac:picMk id="5" creationId="{F8B77305-671E-47CA-BC82-0EE93DDC75AA}"/>
          </ac:picMkLst>
        </pc:picChg>
        <pc:picChg chg="mod">
          <ac:chgData name="Evie Orchard" userId="401cb75f-e2b6-4372-8b68-5f8737a58603" providerId="ADAL" clId="{B349AAF6-B7B7-4AC7-B18A-47979514697E}" dt="2022-01-26T17:40:21.658" v="380" actId="1076"/>
          <ac:picMkLst>
            <pc:docMk/>
            <pc:sldMk cId="52533275" sldId="331"/>
            <ac:picMk id="6" creationId="{9ED707EE-0312-4934-BAE7-EAD63B76D579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45:43.261" v="436" actId="2696"/>
        <pc:sldMkLst>
          <pc:docMk/>
          <pc:sldMk cId="1064397893" sldId="332"/>
        </pc:sldMkLst>
        <pc:spChg chg="del">
          <ac:chgData name="Evie Orchard" userId="401cb75f-e2b6-4372-8b68-5f8737a58603" providerId="ADAL" clId="{B349AAF6-B7B7-4AC7-B18A-47979514697E}" dt="2022-01-26T17:40:36.109" v="382"/>
          <ac:spMkLst>
            <pc:docMk/>
            <pc:sldMk cId="1064397893" sldId="332"/>
            <ac:spMk id="3" creationId="{4FD46F88-2E9C-472F-8DEB-BC43C6778E53}"/>
          </ac:spMkLst>
        </pc:spChg>
        <pc:picChg chg="add mod">
          <ac:chgData name="Evie Orchard" userId="401cb75f-e2b6-4372-8b68-5f8737a58603" providerId="ADAL" clId="{B349AAF6-B7B7-4AC7-B18A-47979514697E}" dt="2022-01-26T17:40:37.194" v="383" actId="1076"/>
          <ac:picMkLst>
            <pc:docMk/>
            <pc:sldMk cId="1064397893" sldId="332"/>
            <ac:picMk id="5" creationId="{37E33933-12A0-4E35-BEAF-4012B097208C}"/>
          </ac:picMkLst>
        </pc:picChg>
        <pc:picChg chg="mod">
          <ac:chgData name="Evie Orchard" userId="401cb75f-e2b6-4372-8b68-5f8737a58603" providerId="ADAL" clId="{B349AAF6-B7B7-4AC7-B18A-47979514697E}" dt="2022-01-26T17:40:49.416" v="384" actId="1076"/>
          <ac:picMkLst>
            <pc:docMk/>
            <pc:sldMk cId="1064397893" sldId="332"/>
            <ac:picMk id="6" creationId="{65CF8867-F62B-49D3-9022-80CEF1E60EF0}"/>
          </ac:picMkLst>
        </pc:picChg>
        <pc:picChg chg="add del mod">
          <ac:chgData name="Evie Orchard" userId="401cb75f-e2b6-4372-8b68-5f8737a58603" providerId="ADAL" clId="{B349AAF6-B7B7-4AC7-B18A-47979514697E}" dt="2022-01-26T17:41:11.679" v="423" actId="478"/>
          <ac:picMkLst>
            <pc:docMk/>
            <pc:sldMk cId="1064397893" sldId="332"/>
            <ac:picMk id="8" creationId="{92E5179C-C2E0-423A-84B7-BE141297D9B4}"/>
          </ac:picMkLst>
        </pc:picChg>
      </pc:sldChg>
      <pc:sldChg chg="addSp modSp add del">
        <pc:chgData name="Evie Orchard" userId="401cb75f-e2b6-4372-8b68-5f8737a58603" providerId="ADAL" clId="{B349AAF6-B7B7-4AC7-B18A-47979514697E}" dt="2022-01-26T17:45:43.243" v="435" actId="2696"/>
        <pc:sldMkLst>
          <pc:docMk/>
          <pc:sldMk cId="2725479427" sldId="333"/>
        </pc:sldMkLst>
        <pc:picChg chg="add">
          <ac:chgData name="Evie Orchard" userId="401cb75f-e2b6-4372-8b68-5f8737a58603" providerId="ADAL" clId="{B349AAF6-B7B7-4AC7-B18A-47979514697E}" dt="2022-01-26T17:41:13.417" v="425"/>
          <ac:picMkLst>
            <pc:docMk/>
            <pc:sldMk cId="2725479427" sldId="333"/>
            <ac:picMk id="4" creationId="{D617007B-A4C1-4904-8047-EA3A41BAD8C6}"/>
          </ac:picMkLst>
        </pc:picChg>
        <pc:picChg chg="mod">
          <ac:chgData name="Evie Orchard" userId="401cb75f-e2b6-4372-8b68-5f8737a58603" providerId="ADAL" clId="{B349AAF6-B7B7-4AC7-B18A-47979514697E}" dt="2022-01-26T17:41:24.037" v="426" actId="1076"/>
          <ac:picMkLst>
            <pc:docMk/>
            <pc:sldMk cId="2725479427" sldId="333"/>
            <ac:picMk id="5" creationId="{5FC1CB39-2350-481D-A6DC-B59EA7AEDCAD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45:43.235" v="434" actId="2696"/>
        <pc:sldMkLst>
          <pc:docMk/>
          <pc:sldMk cId="196027335" sldId="334"/>
        </pc:sldMkLst>
        <pc:spChg chg="del">
          <ac:chgData name="Evie Orchard" userId="401cb75f-e2b6-4372-8b68-5f8737a58603" providerId="ADAL" clId="{B349AAF6-B7B7-4AC7-B18A-47979514697E}" dt="2022-01-26T17:41:34.908" v="428"/>
          <ac:spMkLst>
            <pc:docMk/>
            <pc:sldMk cId="196027335" sldId="334"/>
            <ac:spMk id="3" creationId="{B14E4AD2-E30A-4B79-AEEB-335D44A7B698}"/>
          </ac:spMkLst>
        </pc:spChg>
        <pc:picChg chg="add mod">
          <ac:chgData name="Evie Orchard" userId="401cb75f-e2b6-4372-8b68-5f8737a58603" providerId="ADAL" clId="{B349AAF6-B7B7-4AC7-B18A-47979514697E}" dt="2022-01-26T17:41:34.908" v="428"/>
          <ac:picMkLst>
            <pc:docMk/>
            <pc:sldMk cId="196027335" sldId="334"/>
            <ac:picMk id="5" creationId="{71F50389-5CF4-4074-83CD-3907B1D2117D}"/>
          </ac:picMkLst>
        </pc:picChg>
        <pc:picChg chg="mod">
          <ac:chgData name="Evie Orchard" userId="401cb75f-e2b6-4372-8b68-5f8737a58603" providerId="ADAL" clId="{B349AAF6-B7B7-4AC7-B18A-47979514697E}" dt="2022-01-26T17:41:46.124" v="429" actId="1076"/>
          <ac:picMkLst>
            <pc:docMk/>
            <pc:sldMk cId="196027335" sldId="334"/>
            <ac:picMk id="6" creationId="{F52110AF-C092-457F-B3D9-CA4908C27DC0}"/>
          </ac:picMkLst>
        </pc:picChg>
      </pc:sldChg>
      <pc:sldChg chg="addSp delSp modSp add del">
        <pc:chgData name="Evie Orchard" userId="401cb75f-e2b6-4372-8b68-5f8737a58603" providerId="ADAL" clId="{B349AAF6-B7B7-4AC7-B18A-47979514697E}" dt="2022-01-26T17:45:43.225" v="433" actId="2696"/>
        <pc:sldMkLst>
          <pc:docMk/>
          <pc:sldMk cId="2402998043" sldId="335"/>
        </pc:sldMkLst>
        <pc:spChg chg="del">
          <ac:chgData name="Evie Orchard" userId="401cb75f-e2b6-4372-8b68-5f8737a58603" providerId="ADAL" clId="{B349AAF6-B7B7-4AC7-B18A-47979514697E}" dt="2022-01-26T17:42:00.424" v="431"/>
          <ac:spMkLst>
            <pc:docMk/>
            <pc:sldMk cId="2402998043" sldId="335"/>
            <ac:spMk id="3" creationId="{76B9B476-EB33-4B63-A77A-A6C7C0AA090B}"/>
          </ac:spMkLst>
        </pc:spChg>
        <pc:picChg chg="add mod">
          <ac:chgData name="Evie Orchard" userId="401cb75f-e2b6-4372-8b68-5f8737a58603" providerId="ADAL" clId="{B349AAF6-B7B7-4AC7-B18A-47979514697E}" dt="2022-01-26T17:42:00.424" v="431"/>
          <ac:picMkLst>
            <pc:docMk/>
            <pc:sldMk cId="2402998043" sldId="335"/>
            <ac:picMk id="5" creationId="{4F8E49A0-B7FF-49FA-8416-8D6683DDB20F}"/>
          </ac:picMkLst>
        </pc:picChg>
        <pc:picChg chg="mod">
          <ac:chgData name="Evie Orchard" userId="401cb75f-e2b6-4372-8b68-5f8737a58603" providerId="ADAL" clId="{B349AAF6-B7B7-4AC7-B18A-47979514697E}" dt="2022-01-26T17:42:11.318" v="432" actId="1076"/>
          <ac:picMkLst>
            <pc:docMk/>
            <pc:sldMk cId="2402998043" sldId="335"/>
            <ac:picMk id="6" creationId="{3635690E-E481-4BB9-BA07-4E4946F4945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330AD-D720-4D85-ABE9-F91EA92EAF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B6D156E-4B91-406D-8B2F-6EECE1D7D4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AB497F-65CA-4236-96AF-C71712CBF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0077E-4283-4354-A07F-A34EE7089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69C0B1-E4CA-4EC9-82E8-F5F4C6D64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855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5E1A6-4DCB-49D0-B94A-971166783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F2BF1-C8B0-40DF-A8D8-5D2B7BC4C5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1F6F6-A921-480E-9A53-75920F4C5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E736D-8DAC-498A-A3D2-A2D9B2DFC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E7D57-F668-4C4B-B9DA-07067EAAC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7254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F4D5C-5EC6-49D5-9F4E-2377F6C67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3584D-CC90-4984-9235-62043A2C6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F078EC-BA4B-46A5-9D1C-7A3AD59D8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4624A-1D25-4CBB-8416-51FEE6A7A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AC1BB-FA9F-494E-8641-3F2C49E3D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029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7C565-02F5-47A9-AC0B-07C9F7043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F13184-66A3-42DB-B7F8-734F846F55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94091-5B61-4049-AD34-FA4D3B4DE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62CE0F-2107-4DA3-8D25-B1BD7A9BD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E0B96F-91DF-4B47-8DEA-B0D81FA36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AF0BA3-5924-44E0-BC31-B2EF86B95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939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749D9-CBFB-43F1-9A29-9A167A994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47F669-C140-4267-A820-1C7A08B0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08F92B-A3B2-4417-8E7C-36FBEDA86A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17B081-9900-44E3-8F5C-B86BD5F584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22ED3D-519A-475C-B432-85FCC60A40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4CAA9A-D056-4B80-9E8D-FD189A11F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953B097-9087-457A-97DE-E0C853C09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665DA4-407B-42A0-8D33-18BF0CF2F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634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19A56-6D42-422B-8797-1A69A8A2A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AF2242-88CA-43F6-B81F-9F71D97CF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4FD4B19-0749-4260-B566-25CA87AFD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985482-5182-47FF-8B2E-B05FCE788D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23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9135EEC-366E-4D01-BBFF-2994B56B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D14204-D508-41F0-89E0-3540AD437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480E97-EB57-4E90-9328-7927C7E4C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1872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3976C-2C68-4C48-BC21-55E464997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A15B8-FA59-4B78-89EF-1F29982063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5B0223-065A-48A4-8A23-33CCB2F77D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1DADC-ED11-42BB-9EBD-D1AF119BA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ABD987-C445-4DBF-8C0A-E450D4263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097A45-6396-46FC-BCC4-E017DBDCE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787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F5F453-59FF-485B-8F69-484C9C1830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5C743B-8722-405A-A0B8-C4208EC8F4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0BFFCC-65D6-4F12-93D8-8ADF7C3437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E9F067-728A-44BA-9C34-DF6EE3B45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FBC956-38AC-4C4F-B426-CBCABB17E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6A4374-E5AF-4BD4-BA0E-0F1D72838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309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40F71-4C4E-4F12-B9A7-9C503F50C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22E588-29BB-421D-8832-BDB994C402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7CAFB-C3DA-49EC-844E-E585060C5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F4BC7-77E8-4FAB-86B1-BA03057F3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97F00A-740E-4492-A9F9-76E306F32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74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868978-9A61-4E37-907B-ABE5FDF633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532242-A9E5-4882-9828-3B2DF6ADC8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D2787-7043-4F61-9F11-FC0A0102E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48876-B77A-4557-BD81-F1D21932E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A4C0FA-7107-401A-98C7-5DA50249F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508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8EC4C2-E7E6-4768-A3E3-963A8BA7C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50792D-10A7-4130-A3D7-F6CB8E087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51EFB1-213D-4402-A428-F4B307DF7B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C8A07-7C03-4B25-AE67-F6BFCD43F321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6ABA3C-48C4-4CB5-B05F-EA037AF295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F1616C-04ED-4EBA-B3D0-04523176C2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21342-333D-4381-B8E3-5C06E2DFCB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57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C27E1-F90A-405D-A178-0E3BA6484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47185"/>
          </a:xfrm>
        </p:spPr>
        <p:txBody>
          <a:bodyPr>
            <a:normAutofit/>
          </a:bodyPr>
          <a:lstStyle/>
          <a:p>
            <a:pPr algn="ctr"/>
            <a:r>
              <a:rPr lang="en-US" sz="9600" dirty="0">
                <a:latin typeface="KG Miss Kindergarten" panose="02000000000000000000" pitchFamily="2" charset="0"/>
              </a:rPr>
              <a:t>Phase 2 </a:t>
            </a:r>
            <a:endParaRPr lang="en-GB" sz="9600" dirty="0"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534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535B50B-0D3E-4153-B1B1-584C279960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012" y="847110"/>
            <a:ext cx="4337547" cy="5509856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3EDDED3-2F11-4CD5-8F2A-7AB70F3607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16531" y="52787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624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6665AEE-15A7-4B89-9163-B6FFC9311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172" y="583244"/>
            <a:ext cx="4460610" cy="5691512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2D7671-518D-4F44-A3AC-2AF723315F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44583" y="495433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72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7C8286-0A9D-4409-93D2-A15C12AF32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508" y="537706"/>
            <a:ext cx="4586983" cy="5782588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423716-05B4-4F62-9DB5-F75A1B84CD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26364" y="538695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05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A4E72B-D101-4A06-9390-362592BD9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443" y="210954"/>
            <a:ext cx="4511421" cy="5667332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66D77F6-3589-48C4-A81E-8A9227CBE5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06699" y="499366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542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57748DC-985A-4403-97FE-28DE7F002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10" y="675473"/>
            <a:ext cx="4495779" cy="5817402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DA799F5-7942-40A8-85F9-3BA209B4F9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46029" y="53967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78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EB56760-74DC-460B-9211-F6D51E60AE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054" y="617051"/>
            <a:ext cx="4679892" cy="5783748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E6198C2-D652-4977-9D62-534A4697C9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96867" y="54361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936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BE4DFEB-9A7F-4812-868C-71192C2AB7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0961" y="365125"/>
            <a:ext cx="4619772" cy="5627517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1A3A45-8811-4AA5-8BBA-353706DCAD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85357" y="51313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2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BC0C0C2-3E7E-41E3-8DEC-DCCC5575DD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265" y="131834"/>
            <a:ext cx="5046674" cy="6361041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54AB1A5-02C0-43BD-A2DB-2BD60DCDD6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41228" y="53771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21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B93AD60-33FC-4CAC-9758-9DA480BA07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7768" y="230007"/>
            <a:ext cx="4800262" cy="5825560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A64BC74-B964-4D50-B535-13BBC5E719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47706" y="522963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542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AAB77D-AC02-4D6F-9227-8F36C3AA8A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064" y="365125"/>
            <a:ext cx="4870173" cy="5956328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62390D1-DB9E-4528-824F-3EE16DC376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47705" y="52984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88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E521032-8258-4A73-AC3B-68BE9CC527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159" y="255117"/>
            <a:ext cx="4705554" cy="5931079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B3C01A4-F248-4882-9B55-CD2DD8DA0F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60893" y="51411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984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5115BE-C85E-4829-BA1D-4E42092472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069" y="724352"/>
            <a:ext cx="4553862" cy="5655785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578071E-1541-4313-979C-3C3AE344F5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60893" y="51411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6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6BE879AD-9C33-4197-AD92-58B8D93C09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433" y="945973"/>
            <a:ext cx="4107134" cy="5203052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93E1E8E-2864-4129-B076-58C7D0202B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60893" y="51411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49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79C340B-4E1D-40BE-B5A2-E18E38A8A9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532" y="365125"/>
            <a:ext cx="4755325" cy="6085402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1DCD999-C1CC-47E3-B9C6-09DD407230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03345" y="53082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25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9110E9B-B0E6-47DD-8444-3026DC95FD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452" y="531070"/>
            <a:ext cx="4618214" cy="5795859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911D58F-665E-4CE3-8F96-BF892A19C5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37873" y="53181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22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1D8C0C4-1E4F-41CB-93A1-002484CDB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893" y="151161"/>
            <a:ext cx="4788293" cy="5895076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7BDFEA5-2BC8-4EA9-9903-D049E38D88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87034" y="50723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94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686C3BA-DA20-42E5-BBEF-097E83121E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424" y="145640"/>
            <a:ext cx="4979100" cy="6208507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C57CD47-449B-41C8-BCDB-7ECC065044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14854" y="52493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64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80739D0-221B-4579-B8F1-833271285A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692" y="365125"/>
            <a:ext cx="4491068" cy="5693223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2DDBD18-6114-4706-BACA-DF58E89C47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67370" y="51313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947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3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4A51EEC-702A-4426-A586-E10A0A15EA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9141" y="597711"/>
            <a:ext cx="4453717" cy="5381126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95DA37-181C-4FEC-9270-F93B1231F2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87034" y="50624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3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CA62E62-FB8A-4169-B40E-42D5DD91AF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450" y="495753"/>
            <a:ext cx="4391203" cy="5587806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2AA9D43-AF30-4FD6-AA62-23069CF47B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78880" y="520013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91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63849C-E7BB-46C7-817A-09E54E453D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5432" y="653694"/>
            <a:ext cx="4441136" cy="5327228"/>
          </a:xfr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E5EF8CD-DD33-466A-B2B9-8ED81A7102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26363" y="50329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29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C1197A8-5E81-464C-880B-73F8BC3F7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5532" y="365124"/>
            <a:ext cx="4712851" cy="5821071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5438936-1530-4CAC-BFDD-A41A9579F9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26363" y="50329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20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BC07E6-2B57-4A03-9DF1-3552459AEF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403" y="608750"/>
            <a:ext cx="4340551" cy="5409494"/>
          </a:xfr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5E985F7-8785-45C1-A04A-5B17192298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16531" y="52787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511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3" ma:contentTypeDescription="Create a new document." ma:contentTypeScope="" ma:versionID="27a6adb9fb53ae7f4bb839eee738b89d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d3e7648e3a4f0961dfe95d3530b2e55e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9F1D11-E02B-4277-9FCE-43F314F45E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83A0B73-9E80-4EA6-B064-D3EC7E75F1F9}">
  <ds:schemaRefs>
    <ds:schemaRef ds:uri="3eff6c1d-1e82-4127-8df7-479d207db133"/>
    <ds:schemaRef ds:uri="http://schemas.microsoft.com/office/2006/documentManagement/types"/>
    <ds:schemaRef ds:uri="http://www.w3.org/XML/1998/namespace"/>
    <ds:schemaRef ds:uri="http://purl.org/dc/dcmitype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a856ac22-db31-4f20-9019-91218979550f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CDA5E23E-FFC7-4EB4-8043-ADFD1C428B5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</Words>
  <Application>Microsoft Office PowerPoint</Application>
  <PresentationFormat>Widescreen</PresentationFormat>
  <Paragraphs>1</Paragraphs>
  <Slides>24</Slides>
  <Notes>0</Notes>
  <HiddenSlides>0</HiddenSlides>
  <MMClips>23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KG Miss Kindergarten</vt:lpstr>
      <vt:lpstr>Office Theme</vt:lpstr>
      <vt:lpstr>Phase 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Evie Orchard</dc:creator>
  <cp:lastModifiedBy>Evie Orchard</cp:lastModifiedBy>
  <cp:revision>5</cp:revision>
  <dcterms:created xsi:type="dcterms:W3CDTF">2021-10-10T19:47:03Z</dcterms:created>
  <dcterms:modified xsi:type="dcterms:W3CDTF">2022-01-26T17:57:06Z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