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76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79" r:id="rId19"/>
    <p:sldId id="288" r:id="rId20"/>
    <p:sldId id="270" r:id="rId21"/>
    <p:sldId id="281" r:id="rId22"/>
    <p:sldId id="268" r:id="rId2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entertainment-arts-64702224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bbc.com/news/av/uk-wales-64720012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bbc.com/news/av/uk-wales-64720012" TargetMode="External"/><Relationship Id="rId4" Type="http://schemas.openxmlformats.org/officeDocument/2006/relationships/hyperlink" Target="http://www.bbc.com/news/entertainment-arts-64702224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38953C5-807F-5B78-05B0-7296C2DB7C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imeline&#10;&#10;Description automatically generated">
            <a:extLst>
              <a:ext uri="{FF2B5EF4-FFF2-40B4-BE49-F238E27FC236}">
                <a16:creationId xmlns:a16="http://schemas.microsoft.com/office/drawing/2014/main" id="{CE3189B6-DD81-0708-5116-AD573EFF0B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9792DE-C1DC-49AA-9C70-A10ABDA75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-4526"/>
            <a:ext cx="10691486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E26559D9-3A7A-7AAF-DC4E-F5B06901D167}"/>
              </a:ext>
            </a:extLst>
          </p:cNvPr>
          <p:cNvSpPr/>
          <p:nvPr/>
        </p:nvSpPr>
        <p:spPr>
          <a:xfrm>
            <a:off x="6923122" y="5436055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B80B92D1-3A04-1673-D9BD-45F8EE7558A4}"/>
              </a:ext>
            </a:extLst>
          </p:cNvPr>
          <p:cNvSpPr/>
          <p:nvPr/>
        </p:nvSpPr>
        <p:spPr>
          <a:xfrm>
            <a:off x="6725866" y="5713053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F1748A02-B05D-F28C-A926-6B2602A2E21F}"/>
              </a:ext>
            </a:extLst>
          </p:cNvPr>
          <p:cNvSpPr/>
          <p:nvPr/>
        </p:nvSpPr>
        <p:spPr>
          <a:xfrm>
            <a:off x="6792515" y="606882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meline&#10;&#10;Description automatically generated">
            <a:extLst>
              <a:ext uri="{FF2B5EF4-FFF2-40B4-BE49-F238E27FC236}">
                <a16:creationId xmlns:a16="http://schemas.microsoft.com/office/drawing/2014/main" id="{9776637F-8AC0-975B-B8ED-07F806DC42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2A938131-FE4B-CE0A-DC83-639ADF42E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03627A05-6EF1-E8DB-33AB-3FB77FAECC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6A045CA3-8985-AB61-FA5B-D15E92B660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meline&#10;&#10;Description automatically generated">
            <a:extLst>
              <a:ext uri="{FF2B5EF4-FFF2-40B4-BE49-F238E27FC236}">
                <a16:creationId xmlns:a16="http://schemas.microsoft.com/office/drawing/2014/main" id="{9AB9C95D-8896-EE75-1FA4-F7C068CFAB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imeline&#10;&#10;Description automatically generated">
            <a:extLst>
              <a:ext uri="{FF2B5EF4-FFF2-40B4-BE49-F238E27FC236}">
                <a16:creationId xmlns:a16="http://schemas.microsoft.com/office/drawing/2014/main" id="{74D14FAC-4E66-4F91-5BE0-68EB9228C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&#10;&#10;Description automatically generated with medium confidence">
            <a:extLst>
              <a:ext uri="{FF2B5EF4-FFF2-40B4-BE49-F238E27FC236}">
                <a16:creationId xmlns:a16="http://schemas.microsoft.com/office/drawing/2014/main" id="{95F8E8C2-2CE1-9C0E-5904-3B461A5C95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mpany name&#10;&#10;Description automatically generated with low confidence">
            <a:extLst>
              <a:ext uri="{FF2B5EF4-FFF2-40B4-BE49-F238E27FC236}">
                <a16:creationId xmlns:a16="http://schemas.microsoft.com/office/drawing/2014/main" id="{DE649373-885E-30BE-8841-4FCE9AA012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6341DBF0-160D-50F1-2230-119393977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883E834E-0EC1-A027-C9C7-6EF1F3BFBB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, text&#10;&#10;Description automatically generated">
            <a:extLst>
              <a:ext uri="{FF2B5EF4-FFF2-40B4-BE49-F238E27FC236}">
                <a16:creationId xmlns:a16="http://schemas.microsoft.com/office/drawing/2014/main" id="{29DA25B9-CBEE-1D94-C105-C6822B2BC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2A1E7165-5697-8743-90D4-D4D81B48F7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5CF2B1-6AC7-17CA-0FDE-69C870A440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3A69281-4B19-CE66-CABC-46E0109910E9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32EA9CE-9113-A599-8030-9FEC6E139663}"/>
              </a:ext>
            </a:extLst>
          </p:cNvPr>
          <p:cNvSpPr/>
          <p:nvPr/>
        </p:nvSpPr>
        <p:spPr>
          <a:xfrm>
            <a:off x="7406348" y="1602879"/>
            <a:ext cx="2916211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682DAC2-1EDD-709D-C99C-EBBE67B63C89}"/>
              </a:ext>
            </a:extLst>
          </p:cNvPr>
          <p:cNvSpPr/>
          <p:nvPr/>
        </p:nvSpPr>
        <p:spPr>
          <a:xfrm>
            <a:off x="7406349" y="215736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59857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898992-5B54-DD99-AA7B-8E4196B04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418D15F-3A8F-7F21-CB14-E8573ED91145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BF0C657-7911-A1D8-8B39-56C8B638E08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DC2EBF3-9839-281F-BEBB-CEB383ABAB8F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8704AF43-5258-308C-0FB8-47D10C24C39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28C0299A-16E1-61D2-68CC-468B18FD6933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66201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EC236E-DFAC-3925-4C3B-C11BA0264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FC91EB0-C735-7106-399A-98CA047A4AFB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9C5A6B5-5507-CA53-BA0B-CE9D793B156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1E87092-1FA9-BFB7-737E-562EB59D43A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E1C3C183-B6BD-D68D-AA18-08CFE47593D9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45E5E496-F0D4-420F-D712-00E2CE043DDC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54EF7DC0-F749-E714-F7B1-6416CD23751F}"/>
              </a:ext>
            </a:extLst>
          </p:cNvPr>
          <p:cNvSpPr/>
          <p:nvPr/>
        </p:nvSpPr>
        <p:spPr>
          <a:xfrm>
            <a:off x="8142104" y="5348433"/>
            <a:ext cx="1804245" cy="9418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6"/>
            <a:extLst>
              <a:ext uri="{FF2B5EF4-FFF2-40B4-BE49-F238E27FC236}">
                <a16:creationId xmlns:a16="http://schemas.microsoft.com/office/drawing/2014/main" id="{7C205F5F-DC80-D434-DEA9-5C35C2380DD5}"/>
              </a:ext>
            </a:extLst>
          </p:cNvPr>
          <p:cNvSpPr/>
          <p:nvPr/>
        </p:nvSpPr>
        <p:spPr>
          <a:xfrm>
            <a:off x="5710957" y="5351721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2BA0898A-11F8-976D-67BD-785AED6FA37B}"/>
              </a:ext>
            </a:extLst>
          </p:cNvPr>
          <p:cNvSpPr/>
          <p:nvPr/>
        </p:nvSpPr>
        <p:spPr>
          <a:xfrm>
            <a:off x="5651632" y="5706520"/>
            <a:ext cx="1804245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hlinkClick r:id="rId4"/>
            <a:extLst>
              <a:ext uri="{FF2B5EF4-FFF2-40B4-BE49-F238E27FC236}">
                <a16:creationId xmlns:a16="http://schemas.microsoft.com/office/drawing/2014/main" id="{DBC56FF5-4183-BF96-2AEE-75E027F9F595}"/>
              </a:ext>
            </a:extLst>
          </p:cNvPr>
          <p:cNvSpPr/>
          <p:nvPr/>
        </p:nvSpPr>
        <p:spPr>
          <a:xfrm>
            <a:off x="5672339" y="6064607"/>
            <a:ext cx="11632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13436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EA4A2A-46F1-582C-1F19-3F346D670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" y="192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F37BBF-8990-A8AB-5D7D-91A5B5175C9E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FF2FC6D-6BC8-CD87-FBC4-88C5D0CE1E73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C251085-5108-1C25-B920-CDD1844FAA5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91C8AD9-38CE-0553-89D5-AEE4F5A3A1D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4" ma:contentTypeDescription="Create a new document." ma:contentTypeScope="" ma:versionID="bdc82721f16511568059cc5f56c0f6e3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6bec6f57188de8ec3a3a5d9a101c7127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2023-03-10 at 06 AM</Schedule_Date>
    <Delivery_Option xmlns="4aed504c-ebe7-463e-82c7-15fe6339b33a">Schedule Delivery</Delivery_Option>
    <Schedule_ID xmlns="4aed504c-ebe7-463e-82c7-15fe6339b33a">1258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7E9B5E1E-DB74-4858-B282-50B144192B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dcmitype/"/>
    <ds:schemaRef ds:uri="4aed504c-ebe7-463e-82c7-15fe6339b33a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www.w3.org/XML/1998/namespace"/>
    <ds:schemaRef ds:uri="http://schemas.openxmlformats.org/package/2006/metadata/core-properties"/>
    <ds:schemaRef ds:uri="454ff3c7-bf6c-4573-850b-dc1564d2356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0</Words>
  <Application>Microsoft Office PowerPoint</Application>
  <PresentationFormat>Custom</PresentationFormat>
  <Paragraphs>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Tella Durham</cp:lastModifiedBy>
  <cp:revision>16</cp:revision>
  <dcterms:created xsi:type="dcterms:W3CDTF">2022-03-08T17:50:39Z</dcterms:created>
  <dcterms:modified xsi:type="dcterms:W3CDTF">2023-03-19T16:05:55Z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