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8" r:id="rId20"/>
    <p:sldId id="270" r:id="rId21"/>
    <p:sldId id="290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ilysabah.com/turkiye/education/turkish-teachers-heal-wounds-via-tent-schools-in-quake-zon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LMx4Gqh3FT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LMx4Gqh3FT0" TargetMode="External"/><Relationship Id="rId4" Type="http://schemas.openxmlformats.org/officeDocument/2006/relationships/hyperlink" Target="http://www.dailysabah.com/turkiye/education/turkish-teachers-heal-wounds-via-tent-schools-in-quake-zon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86882559-8FB8-9911-BD9F-3CD6CECCC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on a pole&#10;&#10;Description automatically generated with low confidence">
            <a:extLst>
              <a:ext uri="{FF2B5EF4-FFF2-40B4-BE49-F238E27FC236}">
                <a16:creationId xmlns:a16="http://schemas.microsoft.com/office/drawing/2014/main" id="{1B9CB063-9ED9-555C-219A-26BF02B6A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-4526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821522" y="577772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659217" y="605472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25866" y="633172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9B485F77-8ED5-EC31-E7C6-9D2CA3335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4BDC36D6-5D47-0005-2E8C-ABD80A890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421EB41-83A7-FB03-F44E-8BE214D72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D197F099-7417-47A6-8E73-ED53FA228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D40632B-D0C3-3A89-4D71-F0006F43E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on a pole&#10;&#10;Description automatically generated with low confidence">
            <a:extLst>
              <a:ext uri="{FF2B5EF4-FFF2-40B4-BE49-F238E27FC236}">
                <a16:creationId xmlns:a16="http://schemas.microsoft.com/office/drawing/2014/main" id="{54091EF8-A865-74EA-D632-D1DC755F8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A4FC0796-4B99-492F-D8ED-3FCCB483D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63B22CA4-9BF4-84F3-A922-F4A002BD0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D89B4C46-FD1B-C04B-667A-8F284E117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70844D55-3C0B-6771-636D-D80AC2CF0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D47FD9FF-7654-0C26-B40D-257F70402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1C9AC452-6F3C-C31E-8F42-1EC3B30ED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5CF2B1-6AC7-17CA-0FDE-69C870A44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8" y="275319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8" y="1714639"/>
            <a:ext cx="299749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8" y="2295436"/>
            <a:ext cx="2479332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985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3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53D9DF3D-3D75-37CF-748E-F1896A6F6D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71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2023-03-24 at 06 AM</Schedule_Date>
    <Delivery_Option xmlns="4aed504c-ebe7-463e-82c7-15fe6339b33a">Schedule Delivery</Delivery_Option>
    <Schedule_ID xmlns="4aed504c-ebe7-463e-82c7-15fe6339b33a">1318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4" ma:contentTypeDescription="Create a new document." ma:contentTypeScope="" ma:versionID="bdc82721f16511568059cc5f56c0f6e3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6bec6f57188de8ec3a3a5d9a101c7127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454ff3c7-bf6c-4573-850b-dc1564d2356c"/>
    <ds:schemaRef ds:uri="http://purl.org/dc/elements/1.1/"/>
    <ds:schemaRef ds:uri="http://www.w3.org/XML/1998/namespace"/>
    <ds:schemaRef ds:uri="4aed504c-ebe7-463e-82c7-15fe6339b33a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6FEF0D-23EB-4527-A8E9-7268ECCC36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Tella Durham</cp:lastModifiedBy>
  <cp:revision>17</cp:revision>
  <dcterms:created xsi:type="dcterms:W3CDTF">2022-03-08T17:50:39Z</dcterms:created>
  <dcterms:modified xsi:type="dcterms:W3CDTF">2023-03-27T17:38:14Z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