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3.xml"/><Relationship Id="rId4" Type="http://schemas.openxmlformats.org/officeDocument/2006/relationships/viewProps" Target="viewProps.xml"/><Relationship Id="rId9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Nash" userId="e622bd06-d0f6-4554-ba62-3ce7cb153b27" providerId="ADAL" clId="{7335ADC7-1EDE-4946-BB3F-8411653ECD97}"/>
    <pc:docChg chg="modSld">
      <pc:chgData name="Emily Nash" userId="e622bd06-d0f6-4554-ba62-3ce7cb153b27" providerId="ADAL" clId="{7335ADC7-1EDE-4946-BB3F-8411653ECD97}" dt="2023-03-10T12:33:09.306" v="28" actId="20577"/>
      <pc:docMkLst>
        <pc:docMk/>
      </pc:docMkLst>
      <pc:sldChg chg="addSp modSp mod">
        <pc:chgData name="Emily Nash" userId="e622bd06-d0f6-4554-ba62-3ce7cb153b27" providerId="ADAL" clId="{7335ADC7-1EDE-4946-BB3F-8411653ECD97}" dt="2023-03-10T12:33:09.306" v="28" actId="20577"/>
        <pc:sldMkLst>
          <pc:docMk/>
          <pc:sldMk cId="1068341869" sldId="256"/>
        </pc:sldMkLst>
        <pc:spChg chg="mod">
          <ac:chgData name="Emily Nash" userId="e622bd06-d0f6-4554-ba62-3ce7cb153b27" providerId="ADAL" clId="{7335ADC7-1EDE-4946-BB3F-8411653ECD97}" dt="2023-03-10T12:32:19.138" v="19" actId="1076"/>
          <ac:spMkLst>
            <pc:docMk/>
            <pc:sldMk cId="1068341869" sldId="256"/>
            <ac:spMk id="9" creationId="{F3865DFE-781C-81F4-A5E1-CB3B81A59331}"/>
          </ac:spMkLst>
        </pc:spChg>
        <pc:spChg chg="mod">
          <ac:chgData name="Emily Nash" userId="e622bd06-d0f6-4554-ba62-3ce7cb153b27" providerId="ADAL" clId="{7335ADC7-1EDE-4946-BB3F-8411653ECD97}" dt="2023-03-10T12:33:09.306" v="28" actId="20577"/>
          <ac:spMkLst>
            <pc:docMk/>
            <pc:sldMk cId="1068341869" sldId="256"/>
            <ac:spMk id="11" creationId="{1FF9DFEA-A052-7C0B-F396-FCA598EC7F5E}"/>
          </ac:spMkLst>
        </pc:spChg>
        <pc:spChg chg="mod">
          <ac:chgData name="Emily Nash" userId="e622bd06-d0f6-4554-ba62-3ce7cb153b27" providerId="ADAL" clId="{7335ADC7-1EDE-4946-BB3F-8411653ECD97}" dt="2023-03-10T12:32:46.386" v="25" actId="1076"/>
          <ac:spMkLst>
            <pc:docMk/>
            <pc:sldMk cId="1068341869" sldId="256"/>
            <ac:spMk id="13" creationId="{D734359D-E635-87DD-1929-691BFA7D574B}"/>
          </ac:spMkLst>
        </pc:spChg>
        <pc:spChg chg="add mod">
          <ac:chgData name="Emily Nash" userId="e622bd06-d0f6-4554-ba62-3ce7cb153b27" providerId="ADAL" clId="{7335ADC7-1EDE-4946-BB3F-8411653ECD97}" dt="2023-03-10T12:33:06.615" v="27" actId="1076"/>
          <ac:spMkLst>
            <pc:docMk/>
            <pc:sldMk cId="1068341869" sldId="256"/>
            <ac:spMk id="15" creationId="{40F235B9-AC56-53ED-5ED2-399D0EEC7704}"/>
          </ac:spMkLst>
        </pc:spChg>
        <pc:picChg chg="mod">
          <ac:chgData name="Emily Nash" userId="e622bd06-d0f6-4554-ba62-3ce7cb153b27" providerId="ADAL" clId="{7335ADC7-1EDE-4946-BB3F-8411653ECD97}" dt="2023-03-10T12:32:14.332" v="18" actId="1076"/>
          <ac:picMkLst>
            <pc:docMk/>
            <pc:sldMk cId="1068341869" sldId="256"/>
            <ac:picMk id="4" creationId="{70B35BDA-029D-665B-4745-A294D2D558C1}"/>
          </ac:picMkLst>
        </pc:picChg>
        <pc:picChg chg="mod">
          <ac:chgData name="Emily Nash" userId="e622bd06-d0f6-4554-ba62-3ce7cb153b27" providerId="ADAL" clId="{7335ADC7-1EDE-4946-BB3F-8411653ECD97}" dt="2023-03-10T12:32:11.058" v="17" actId="1076"/>
          <ac:picMkLst>
            <pc:docMk/>
            <pc:sldMk cId="1068341869" sldId="256"/>
            <ac:picMk id="5" creationId="{BCCF4440-DF08-7BDA-8561-FFFAA6C5F26A}"/>
          </ac:picMkLst>
        </pc:picChg>
        <pc:picChg chg="mod">
          <ac:chgData name="Emily Nash" userId="e622bd06-d0f6-4554-ba62-3ce7cb153b27" providerId="ADAL" clId="{7335ADC7-1EDE-4946-BB3F-8411653ECD97}" dt="2023-03-10T12:32:25.848" v="20" actId="1076"/>
          <ac:picMkLst>
            <pc:docMk/>
            <pc:sldMk cId="1068341869" sldId="256"/>
            <ac:picMk id="6" creationId="{5A1182D9-92D6-C40C-D94F-CBB77CF5DE45}"/>
          </ac:picMkLst>
        </pc:picChg>
        <pc:picChg chg="mod">
          <ac:chgData name="Emily Nash" userId="e622bd06-d0f6-4554-ba62-3ce7cb153b27" providerId="ADAL" clId="{7335ADC7-1EDE-4946-BB3F-8411653ECD97}" dt="2023-03-10T12:33:01.546" v="26" actId="1076"/>
          <ac:picMkLst>
            <pc:docMk/>
            <pc:sldMk cId="1068341869" sldId="256"/>
            <ac:picMk id="7" creationId="{E3A72084-02A8-F11D-3A4C-8953A204754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CAF5A-34D7-9EEA-C172-4802CDE78B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8B41A3-CA50-89AC-D544-AA1E492B5D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6D816-7738-62C4-66AB-8D5712CBC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2924B7-54B3-FF26-0953-03430D313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2A512D-56D0-70FC-E619-F2D8D14EF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099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60FE9-557B-87CB-15E4-112CA4C87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9A56F3-BA89-0369-8ECD-F8B9945E17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24CFD3-C5B0-2005-B197-E34020D27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CF6A8-96E3-0324-274D-9E46F1D44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C47A7A-DEB9-9112-5FC6-7DA7B8893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40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B7827-6E7E-5A2A-48D2-23E507B74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9BC812-B661-7F72-CA10-094D9AB201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5C2EB-BFAE-7D70-094D-578249692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82FE1F-F63D-6EFB-2AC2-DED489933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8A410-7086-5325-9E14-5230623CB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934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D602E-E4F4-CE60-188A-9C12C8C38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BCA33-E225-6F36-2346-708D3833D3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EB4F12-DB27-2EA7-6B08-A735880886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B64728-1670-F42F-4219-A7F6C30B9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D81B46-1AEE-7AAD-17F4-1C43C67AF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98A70A-B142-ED71-1D6E-2A05D0FA8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048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0D557-387E-024B-106E-98BE948AB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60E796-6F21-36FA-DC02-2EFC071C53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3C27F8-74E8-B766-DADF-5487CEE6CE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EFBFED-D594-76AF-D6B6-015568B36F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24868B-4751-089E-151D-9909D4616E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7288C8-B15C-94F9-43B2-CF1C68B21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8928C3-503A-9601-C8A6-8F1609991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567CC6-4D77-9CB4-A88D-58FB1A1D8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261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29DCF-FBBB-815B-03E9-5626A2DBA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CCC5DE-2587-A39D-4F8D-13EF46B9B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C2ED25-74C3-2236-945D-9C3CABC1D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52D5C7-A58F-DFDD-5304-6D65B2FDB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82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1E8330-EB41-7E24-B998-6419E02CE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1CA406-D23C-EC96-B542-9B16F0F13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72CECE-6294-B204-1EBF-4A37C6844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6942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FD3DD-84E8-A819-DF31-891075317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0249F1-0A70-2042-36DE-6A402DDF02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5D26E5-1E43-25ED-94FD-835A1ED77D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20FA5F-832F-0936-D474-AE2092C60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8FC976-EE6C-4842-644E-FACFDDA70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2511DF-F247-3BF0-521B-894647ED0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048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720D1-9A54-8E9A-348B-157589102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0AE031-3606-02F5-7936-5D3BE34620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B66820-7393-AD19-417E-B310908B82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95C9D9-0E45-9CC5-4087-2AE482FBA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D561B4-2898-CB9A-94F1-9A65B0831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043DE5-810B-87A5-44FE-8502DF539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729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76B0F-E57D-EA1E-45D8-7A46E9540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5338EE-E805-DFEB-1B01-288B7975C9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AE8AA7-7B36-8047-5917-1DF55EAC0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E714E-3DC3-2EAE-3B4F-D867269B6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3853E-E602-3B36-1455-917FC9882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993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BF702B-6535-CB39-C735-94490D5065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816131-B4F2-8D29-624F-26544276E1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21407-500B-BE57-79CF-81D80B15B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4624C-3CAA-E913-80A7-04F082FED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2B083-D701-C0D4-FD96-72E22C8AD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0A6727-3402-A11B-58CF-66B05B362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CB0D56-854C-177E-87DF-E5F8F46C11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04C5AE-08C9-A87F-1E86-2496529998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050EA-AAF1-4952-8B11-A90E08E3882F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615E2-B337-2828-A268-8EB73863E3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6F7CE4-FC11-D65F-9ADC-9D132D2115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31AA1-18D6-49F6-8826-2F2D2476E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015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70B35BDA-029D-665B-4745-A294D2D55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4347" y="50177"/>
            <a:ext cx="2414270" cy="2286000"/>
          </a:xfrm>
          <a:prstGeom prst="rect">
            <a:avLst/>
          </a:prstGeom>
        </p:spPr>
      </p:pic>
      <p:pic>
        <p:nvPicPr>
          <p:cNvPr id="5" name="Picture 4" descr="Shape&#10;&#10;Description automatically generated with low confidence">
            <a:extLst>
              <a:ext uri="{FF2B5EF4-FFF2-40B4-BE49-F238E27FC236}">
                <a16:creationId xmlns:a16="http://schemas.microsoft.com/office/drawing/2014/main" id="{BCCF4440-DF08-7BDA-8561-FFFAA6C5F2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37" y="3187775"/>
            <a:ext cx="1655763" cy="1655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Icon&#10;&#10;Description automatically generated with medium confidence">
            <a:extLst>
              <a:ext uri="{FF2B5EF4-FFF2-40B4-BE49-F238E27FC236}">
                <a16:creationId xmlns:a16="http://schemas.microsoft.com/office/drawing/2014/main" id="{5A1182D9-92D6-C40C-D94F-CBB77CF5DE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0355" y="0"/>
            <a:ext cx="2602230" cy="2479675"/>
          </a:xfrm>
          <a:prstGeom prst="rect">
            <a:avLst/>
          </a:prstGeom>
        </p:spPr>
      </p:pic>
      <p:pic>
        <p:nvPicPr>
          <p:cNvPr id="7" name="Picture 6" descr="Shape&#10;&#10;Description automatically generated with low confidence">
            <a:extLst>
              <a:ext uri="{FF2B5EF4-FFF2-40B4-BE49-F238E27FC236}">
                <a16:creationId xmlns:a16="http://schemas.microsoft.com/office/drawing/2014/main" id="{E3A72084-02A8-F11D-3A4C-8953A20475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040" y="3533467"/>
            <a:ext cx="1303178" cy="130317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3865DFE-781C-81F4-A5E1-CB3B81A59331}"/>
              </a:ext>
            </a:extLst>
          </p:cNvPr>
          <p:cNvSpPr txBox="1"/>
          <p:nvPr/>
        </p:nvSpPr>
        <p:spPr>
          <a:xfrm>
            <a:off x="-275732" y="2046542"/>
            <a:ext cx="60944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Resilience</a:t>
            </a:r>
            <a:endParaRPr lang="en-GB" sz="16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600" dirty="0">
                <a:solidFill>
                  <a:srgbClr val="000000"/>
                </a:solidFill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Be able </a:t>
            </a:r>
            <a:r>
              <a:rPr lang="en-GB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 recover, overcome adversity</a:t>
            </a:r>
            <a:br>
              <a:rPr lang="en-GB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and accept defeat</a:t>
            </a:r>
            <a:r>
              <a:rPr lang="en-GB" sz="1600" b="1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6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F9DFEA-A052-7C0B-F396-FCA598EC7F5E}"/>
              </a:ext>
            </a:extLst>
          </p:cNvPr>
          <p:cNvSpPr txBox="1"/>
          <p:nvPr/>
        </p:nvSpPr>
        <p:spPr>
          <a:xfrm>
            <a:off x="-440701" y="5000131"/>
            <a:ext cx="642436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Cooperation </a:t>
            </a:r>
            <a:r>
              <a:rPr lang="en-GB" sz="1600" b="1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&amp; Courtesy </a:t>
            </a:r>
            <a:endParaRPr lang="en-GB" sz="16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ability to work well with a partner, group</a:t>
            </a:r>
            <a:br>
              <a:rPr lang="en-GB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and team.</a:t>
            </a:r>
            <a:endParaRPr lang="en-GB" sz="16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Respect and reassure peers, give positive feedback</a:t>
            </a:r>
            <a:br>
              <a:rPr lang="en-GB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and congratulate achievements.</a:t>
            </a:r>
            <a:endParaRPr lang="en-GB" sz="16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734359D-E635-87DD-1929-691BFA7D574B}"/>
              </a:ext>
            </a:extLst>
          </p:cNvPr>
          <p:cNvSpPr txBox="1"/>
          <p:nvPr/>
        </p:nvSpPr>
        <p:spPr>
          <a:xfrm>
            <a:off x="5440536" y="2046542"/>
            <a:ext cx="642436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Health (mental and physical)</a:t>
            </a:r>
            <a:endParaRPr lang="en-GB" sz="16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 the importance of being physically active, be aware of their own bodies and focus on their mental well being.</a:t>
            </a:r>
            <a:endParaRPr lang="en-GB" sz="16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F235B9-AC56-53ED-5ED2-399D0EEC7704}"/>
              </a:ext>
            </a:extLst>
          </p:cNvPr>
          <p:cNvSpPr txBox="1"/>
          <p:nvPr/>
        </p:nvSpPr>
        <p:spPr>
          <a:xfrm>
            <a:off x="5625446" y="5024243"/>
            <a:ext cx="642436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Competition</a:t>
            </a:r>
            <a:endParaRPr lang="en-GB" sz="16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Motivation drives competitive play to </a:t>
            </a:r>
            <a:br>
              <a:rPr lang="en-US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achieve goals and personal bests. </a:t>
            </a:r>
            <a:br>
              <a:rPr lang="en-US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Compete against others with determination, confidence </a:t>
            </a:r>
            <a:br>
              <a:rPr lang="en-US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600" dirty="0">
                <a:solidFill>
                  <a:srgbClr val="000000"/>
                </a:solidFill>
                <a:effectLst/>
                <a:latin typeface="KG Miss Kindergarten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ambition.</a:t>
            </a:r>
            <a:endParaRPr lang="en-GB" sz="1600" dirty="0">
              <a:effectLst/>
              <a:latin typeface="KG Miss Kindergarten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341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6" ma:contentTypeDescription="Create a new document." ma:contentTypeScope="" ma:versionID="51a8deccbf0c848e7a241ec5e93d1914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8a98f184d248f593c4abab5d378b11e2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856ac22-db31-4f20-9019-91218979550f" xsi:nil="true"/>
    <lcf76f155ced4ddcb4097134ff3c332f xmlns="3eff6c1d-1e82-4127-8df7-479d207db13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EF6C082-9F82-44E2-9230-A5D606ECCCA5}"/>
</file>

<file path=customXml/itemProps2.xml><?xml version="1.0" encoding="utf-8"?>
<ds:datastoreItem xmlns:ds="http://schemas.openxmlformats.org/officeDocument/2006/customXml" ds:itemID="{8ABD11AC-4171-4C60-81CE-BA1C2B29D3C4}"/>
</file>

<file path=customXml/itemProps3.xml><?xml version="1.0" encoding="utf-8"?>
<ds:datastoreItem xmlns:ds="http://schemas.openxmlformats.org/officeDocument/2006/customXml" ds:itemID="{3C2CB848-AB8A-4B7F-AAD7-C3AFDFABCE5E}"/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99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KG Miss Kindergarten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Nash</dc:creator>
  <cp:lastModifiedBy>Emily Nash</cp:lastModifiedBy>
  <cp:revision>1</cp:revision>
  <dcterms:created xsi:type="dcterms:W3CDTF">2023-03-10T12:17:57Z</dcterms:created>
  <dcterms:modified xsi:type="dcterms:W3CDTF">2023-03-10T12:33:10Z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0x01010081785E8FF4331D44BFE9E844C4E10D32</vt:lpwstr>
  </property>
</Properties>
</file>